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2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47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81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23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07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37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10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54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02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76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2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066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2303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313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160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860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919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81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4E61EF2-15E2-43A8-9421-C9AFC101D7DC}" type="datetimeFigureOut">
              <a:rPr lang="fr-FR" smtClean="0"/>
              <a:t>04/05/2024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76510-245A-457F-9F78-7902C127E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161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emf"/><Relationship Id="rId7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D:\annee%20scolaire%2023-24\u6\Pile%20Daniell%20,%20Daniell%20cell.mp4" TargetMode="Externa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D:\annee%20scolaire%2023-24\u6\FlashPlayer.ex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D:\annee%20scolaire%2023-24\u6\FlashPlayer.exe" TargetMode="External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36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367D800-765D-48B0-B1D6-F8D6E9E1B542}"/>
              </a:ext>
            </a:extLst>
          </p:cNvPr>
          <p:cNvSpPr txBox="1"/>
          <p:nvPr/>
        </p:nvSpPr>
        <p:spPr>
          <a:xfrm>
            <a:off x="1143000" y="200025"/>
            <a:ext cx="8742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الوحدة 6</a:t>
            </a:r>
            <a:r>
              <a:rPr lang="ar-DZ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مراقبة تطور جملة كيميائية نحو حالة </a:t>
            </a:r>
            <a:r>
              <a:rPr lang="ar-DZ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التولازن</a:t>
            </a:r>
            <a:r>
              <a:rPr lang="ar-DZ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AD82C3-F171-4B31-9068-40F13F244B9A}"/>
              </a:ext>
            </a:extLst>
          </p:cNvPr>
          <p:cNvSpPr txBox="1"/>
          <p:nvPr/>
        </p:nvSpPr>
        <p:spPr>
          <a:xfrm>
            <a:off x="3902868" y="846356"/>
            <a:ext cx="322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 حول الأعمدة</a:t>
            </a:r>
            <a:endParaRPr lang="fr-FR" sz="36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671175-4229-4726-8A30-507901C04CE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610350" y="1736600"/>
            <a:ext cx="5190237" cy="12076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FAF359-52FA-4A6A-B96F-C33B3466B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4472" y="4264363"/>
            <a:ext cx="5938837" cy="6463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F828AA-56F0-494B-9C3F-FAF89A89DC4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671638" y="3264238"/>
            <a:ext cx="2120442" cy="23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58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C9EA881-2E4F-4BB6-B59F-755BEA9FB49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614988" y="394166"/>
            <a:ext cx="6002041" cy="6345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75C612-9D8D-4BFC-9E29-7BF98E116F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851526" y="87405"/>
            <a:ext cx="1859797" cy="188258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B64659-D44F-4389-82D3-EF82ACEFDA05}"/>
              </a:ext>
            </a:extLst>
          </p:cNvPr>
          <p:cNvGrpSpPr/>
          <p:nvPr/>
        </p:nvGrpSpPr>
        <p:grpSpPr>
          <a:xfrm>
            <a:off x="528638" y="2252662"/>
            <a:ext cx="11088391" cy="1133474"/>
            <a:chOff x="528638" y="2252662"/>
            <a:chExt cx="11088391" cy="113347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A3118D4-EAF9-454F-A212-ED4E5A870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8638" y="2252662"/>
              <a:ext cx="11088391" cy="63453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354401D-8FB7-49CA-9F88-769F1BF7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8989" y="2895398"/>
              <a:ext cx="7918018" cy="49073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2275EA1-0130-40D1-B0D2-A6CC293041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584" y="3771899"/>
            <a:ext cx="5072064" cy="22145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961396-C1F7-4D19-B808-79180E1817A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685926" y="3766191"/>
            <a:ext cx="2776698" cy="220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69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7D528-503B-4CF7-B71D-5FCE35C75C9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958013" y="160644"/>
            <a:ext cx="4682990" cy="644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29D813-E520-43F8-9797-62E5762053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57225" y="1091011"/>
            <a:ext cx="10983778" cy="2466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BA2070-7DCD-4F17-9BCC-448731521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64" y="4071938"/>
            <a:ext cx="10629900" cy="1814512"/>
          </a:xfrm>
          <a:prstGeom prst="rect">
            <a:avLst/>
          </a:prstGeom>
        </p:spPr>
      </p:pic>
      <p:sp>
        <p:nvSpPr>
          <p:cNvPr id="10" name="Organigramme : Ou 9">
            <a:hlinkClick r:id="rId5" action="ppaction://hlinkfile"/>
            <a:extLst>
              <a:ext uri="{FF2B5EF4-FFF2-40B4-BE49-F238E27FC236}">
                <a16:creationId xmlns:a16="http://schemas.microsoft.com/office/drawing/2014/main" id="{0399CD19-4CB0-45DA-B7E6-E4D9C87AA6D6}"/>
              </a:ext>
            </a:extLst>
          </p:cNvPr>
          <p:cNvSpPr/>
          <p:nvPr/>
        </p:nvSpPr>
        <p:spPr>
          <a:xfrm>
            <a:off x="1357313" y="5943600"/>
            <a:ext cx="1128712" cy="857250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2234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FB66A63-B42C-46B7-888F-7289053CC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64" y="314319"/>
            <a:ext cx="11888071" cy="7858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71736E-29D0-41CC-9D40-AFA944A85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100138"/>
            <a:ext cx="6872287" cy="10144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A072CA-D8F5-473E-9CF7-FA5E4486A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376" y="2114551"/>
            <a:ext cx="3017246" cy="4355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D216-CE3E-4632-8EDB-35AF53059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376" y="2562236"/>
            <a:ext cx="3017246" cy="4381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8DE22E-A8A3-4B04-B63E-D5D2C5FD7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5304" y="3012482"/>
            <a:ext cx="4001389" cy="6091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BD3994-5685-4234-9E85-CE4B0E16642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671639" y="3950985"/>
            <a:ext cx="10011258" cy="10144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4E8FD5-0D1C-49E2-AB72-34DD5A8B4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4538" y="5427369"/>
            <a:ext cx="9719171" cy="78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87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F453DB0-6F76-43B6-B0AF-87CB619CB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1" y="352425"/>
            <a:ext cx="9934574" cy="2833688"/>
          </a:xfrm>
          <a:prstGeom prst="rect">
            <a:avLst/>
          </a:prstGeom>
        </p:spPr>
      </p:pic>
      <p:sp>
        <p:nvSpPr>
          <p:cNvPr id="6" name="Organigramme : Ou 5">
            <a:hlinkClick r:id="rId3" action="ppaction://hlinkfile"/>
            <a:extLst>
              <a:ext uri="{FF2B5EF4-FFF2-40B4-BE49-F238E27FC236}">
                <a16:creationId xmlns:a16="http://schemas.microsoft.com/office/drawing/2014/main" id="{6D14512E-A330-4DB5-9CF8-86E59ADF5050}"/>
              </a:ext>
            </a:extLst>
          </p:cNvPr>
          <p:cNvSpPr/>
          <p:nvPr/>
        </p:nvSpPr>
        <p:spPr>
          <a:xfrm>
            <a:off x="228600" y="1228725"/>
            <a:ext cx="985838" cy="871538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418183D-6FA4-4FC8-B54F-6562F2F6D589}"/>
              </a:ext>
            </a:extLst>
          </p:cNvPr>
          <p:cNvGrpSpPr/>
          <p:nvPr/>
        </p:nvGrpSpPr>
        <p:grpSpPr>
          <a:xfrm>
            <a:off x="1048557" y="3206431"/>
            <a:ext cx="4266394" cy="3299144"/>
            <a:chOff x="1048557" y="3206431"/>
            <a:chExt cx="4266394" cy="329914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81A09B2-15D9-4A44-AB5A-0C5E8C9AE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8557" y="3206431"/>
              <a:ext cx="4266394" cy="329914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31F2959-E094-411D-A4CC-9E4892C15F0A}"/>
                </a:ext>
              </a:extLst>
            </p:cNvPr>
            <p:cNvSpPr/>
            <p:nvPr/>
          </p:nvSpPr>
          <p:spPr>
            <a:xfrm>
              <a:off x="2257425" y="4057650"/>
              <a:ext cx="2043113" cy="6429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2127AE-59E2-4E84-A78B-320E54C7E518}"/>
                </a:ext>
              </a:extLst>
            </p:cNvPr>
            <p:cNvSpPr/>
            <p:nvPr/>
          </p:nvSpPr>
          <p:spPr>
            <a:xfrm rot="5400000">
              <a:off x="1809784" y="4900474"/>
              <a:ext cx="1340469" cy="2406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0F3CDE-0481-4D4A-B029-27768BD89682}"/>
                </a:ext>
              </a:extLst>
            </p:cNvPr>
            <p:cNvSpPr/>
            <p:nvPr/>
          </p:nvSpPr>
          <p:spPr>
            <a:xfrm rot="5400000">
              <a:off x="3509998" y="4929048"/>
              <a:ext cx="1340469" cy="2406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CD23D8-9667-452E-AD4C-59EF1E51F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819" y="3214040"/>
            <a:ext cx="4266394" cy="329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7843936-76EF-47DC-907E-37F0E06B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9637" y="533399"/>
            <a:ext cx="10695151" cy="176688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E522AE0-9D97-4F4C-98B7-7BA6FCA7C8FC}"/>
              </a:ext>
            </a:extLst>
          </p:cNvPr>
          <p:cNvGrpSpPr/>
          <p:nvPr/>
        </p:nvGrpSpPr>
        <p:grpSpPr>
          <a:xfrm>
            <a:off x="59372" y="2560342"/>
            <a:ext cx="12089764" cy="3865749"/>
            <a:chOff x="59372" y="2560342"/>
            <a:chExt cx="12089764" cy="386574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CE7B109-1DDB-44EC-8E1E-FF443B40D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-20000" contrast="40000"/>
            </a:blip>
            <a:stretch>
              <a:fillRect/>
            </a:stretch>
          </p:blipFill>
          <p:spPr>
            <a:xfrm>
              <a:off x="59372" y="2560342"/>
              <a:ext cx="12089764" cy="33261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6313D4-455D-4FE0-B391-4F02AF376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23031" y="5886449"/>
              <a:ext cx="3809597" cy="5396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127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C2FCD19-9403-46B6-A892-1A83D0AB79B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33942" y="207709"/>
            <a:ext cx="5952722" cy="2763943"/>
          </a:xfrm>
          <a:prstGeom prst="rect">
            <a:avLst/>
          </a:prstGeom>
        </p:spPr>
      </p:pic>
      <p:sp>
        <p:nvSpPr>
          <p:cNvPr id="6" name="Organigramme : Ou 5">
            <a:hlinkClick r:id="rId3" action="ppaction://hlinkfile"/>
            <a:extLst>
              <a:ext uri="{FF2B5EF4-FFF2-40B4-BE49-F238E27FC236}">
                <a16:creationId xmlns:a16="http://schemas.microsoft.com/office/drawing/2014/main" id="{90B1DF28-88E1-4230-B36B-8071BE0C2C66}"/>
              </a:ext>
            </a:extLst>
          </p:cNvPr>
          <p:cNvSpPr/>
          <p:nvPr/>
        </p:nvSpPr>
        <p:spPr>
          <a:xfrm>
            <a:off x="8543925" y="1404015"/>
            <a:ext cx="1300163" cy="1085850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4A7F28-F3FC-4EC5-A563-06035C8AF56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494896" y="4947916"/>
            <a:ext cx="11202207" cy="170237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560322-62AC-4C52-8616-DCFDF8C12FDA}"/>
              </a:ext>
            </a:extLst>
          </p:cNvPr>
          <p:cNvGrpSpPr/>
          <p:nvPr/>
        </p:nvGrpSpPr>
        <p:grpSpPr>
          <a:xfrm>
            <a:off x="678655" y="2713288"/>
            <a:ext cx="11018447" cy="1846661"/>
            <a:chOff x="678655" y="2713288"/>
            <a:chExt cx="11018447" cy="184666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B853B9B-FBDE-46C2-AB31-112C5FD69C96}"/>
                </a:ext>
              </a:extLst>
            </p:cNvPr>
            <p:cNvSpPr txBox="1"/>
            <p:nvPr/>
          </p:nvSpPr>
          <p:spPr>
            <a:xfrm>
              <a:off x="678655" y="3359620"/>
              <a:ext cx="11018447" cy="1200329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3600" b="1" dirty="0">
                  <a:solidFill>
                    <a:schemeClr val="tx1">
                      <a:lumMod val="95000"/>
                    </a:schemeClr>
                  </a:solidFill>
                </a:rPr>
                <a:t>العمود الكهربائي هو عبارة عن مولد يقوم بتحويل جزء من الطاقة الكيميائية الناتجة عن تفاعل أكسدة إرجاعيه تلقائية إلى طاقة كهربائية</a:t>
              </a:r>
              <a:endParaRPr lang="fr-FR" sz="3600" b="1" dirty="0">
                <a:solidFill>
                  <a:schemeClr val="tx1">
                    <a:lumMod val="95000"/>
                  </a:schemeClr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9E0466F-F218-441F-B8CE-1ECA41A5FB78}"/>
                </a:ext>
              </a:extLst>
            </p:cNvPr>
            <p:cNvSpPr txBox="1"/>
            <p:nvPr/>
          </p:nvSpPr>
          <p:spPr>
            <a:xfrm>
              <a:off x="9286876" y="2713288"/>
              <a:ext cx="2410226" cy="646331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3600" b="1" dirty="0">
                  <a:solidFill>
                    <a:srgbClr val="002060"/>
                  </a:solidFill>
                </a:rPr>
                <a:t>تعريف العمود:</a:t>
              </a:r>
              <a:endParaRPr lang="fr-FR" sz="36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22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64D4FF-FA1F-48E9-8185-A1D33186E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63" y="514349"/>
            <a:ext cx="11539088" cy="14001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4BC4F-B515-48E9-BCE3-0F9C16BF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00038" y="2559021"/>
            <a:ext cx="11377613" cy="19986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384E9A-2A55-4815-9E68-1DF725DDA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38" y="4802157"/>
            <a:ext cx="11377613" cy="5413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4593A0-6062-41B0-9460-008B115B68B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6915150" y="5587968"/>
            <a:ext cx="4762501" cy="5413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99B22F-A8F9-431C-82C9-36D01D37F0A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800673" y="5678075"/>
            <a:ext cx="2456360" cy="6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46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60A1C11-E005-4FCC-9704-6FE7B11A0F4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46979" y="715335"/>
            <a:ext cx="5539595" cy="30708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1A51A3-A79F-40D5-8550-265056681BC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886574" y="1000125"/>
            <a:ext cx="2333842" cy="4515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DE679D-D646-4938-90D4-587E200BE9A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00200" y="3966642"/>
            <a:ext cx="9580455" cy="231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5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92B33B-A087-4B61-B101-984D1B50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85776" y="173127"/>
            <a:ext cx="10831942" cy="17985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410DB9-FCB3-4CA8-A83B-D3C7ECB262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84527" y="2143719"/>
            <a:ext cx="8984831" cy="17985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DCDB49-8E99-498E-A126-7CA0A931897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857251" y="4142886"/>
            <a:ext cx="10130402" cy="24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1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</TotalTime>
  <Words>37</Words>
  <Application>Microsoft Office PowerPoint</Application>
  <PresentationFormat>Grand écran</PresentationFormat>
  <Paragraphs>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mounir kissi</dc:creator>
  <cp:lastModifiedBy>mounir kissi</cp:lastModifiedBy>
  <cp:revision>7</cp:revision>
  <dcterms:created xsi:type="dcterms:W3CDTF">2024-05-04T14:32:43Z</dcterms:created>
  <dcterms:modified xsi:type="dcterms:W3CDTF">2024-05-04T15:38:35Z</dcterms:modified>
</cp:coreProperties>
</file>