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5" r:id="rId13"/>
    <p:sldId id="266" r:id="rId14"/>
    <p:sldId id="269" r:id="rId15"/>
    <p:sldId id="270" r:id="rId16"/>
    <p:sldId id="271" r:id="rId17"/>
    <p:sldId id="272" r:id="rId18"/>
    <p:sldId id="273" r:id="rId19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93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9" Type="http://schemas.openxmlformats.org/officeDocument/2006/relationships/image" Target="../media/image33.png"/><Relationship Id="rId21" Type="http://schemas.openxmlformats.org/officeDocument/2006/relationships/image" Target="../media/image15.png"/><Relationship Id="rId34" Type="http://schemas.openxmlformats.org/officeDocument/2006/relationships/image" Target="../media/image28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33" Type="http://schemas.openxmlformats.org/officeDocument/2006/relationships/image" Target="../media/image27.png"/><Relationship Id="rId38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32" Type="http://schemas.openxmlformats.org/officeDocument/2006/relationships/image" Target="../media/image26.png"/><Relationship Id="rId37" Type="http://schemas.openxmlformats.org/officeDocument/2006/relationships/image" Target="../media/image3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36" Type="http://schemas.openxmlformats.org/officeDocument/2006/relationships/image" Target="../media/image30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31" Type="http://schemas.openxmlformats.org/officeDocument/2006/relationships/image" Target="../media/image2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Relationship Id="rId35" Type="http://schemas.openxmlformats.org/officeDocument/2006/relationships/image" Target="../media/image29.png"/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3369325" y="5899471"/>
            <a:ext cx="1021080" cy="3838575"/>
          </a:xfrm>
          <a:custGeom>
            <a:avLst/>
            <a:gdLst/>
            <a:ahLst/>
            <a:cxnLst/>
            <a:rect l="l" t="t" r="r" b="b"/>
            <a:pathLst>
              <a:path w="1021080" h="3838575">
                <a:moveTo>
                  <a:pt x="510136" y="3838008"/>
                </a:moveTo>
                <a:lnTo>
                  <a:pt x="462487" y="3834805"/>
                </a:lnTo>
                <a:lnTo>
                  <a:pt x="416788" y="3825476"/>
                </a:lnTo>
                <a:lnTo>
                  <a:pt x="373458" y="3810438"/>
                </a:lnTo>
                <a:lnTo>
                  <a:pt x="332915" y="3790107"/>
                </a:lnTo>
                <a:lnTo>
                  <a:pt x="295577" y="3764903"/>
                </a:lnTo>
                <a:lnTo>
                  <a:pt x="261861" y="3735242"/>
                </a:lnTo>
                <a:lnTo>
                  <a:pt x="232185" y="3701542"/>
                </a:lnTo>
                <a:lnTo>
                  <a:pt x="206969" y="3664220"/>
                </a:lnTo>
                <a:lnTo>
                  <a:pt x="186628" y="3623694"/>
                </a:lnTo>
                <a:lnTo>
                  <a:pt x="171582" y="3580381"/>
                </a:lnTo>
                <a:lnTo>
                  <a:pt x="162247" y="3534699"/>
                </a:lnTo>
                <a:lnTo>
                  <a:pt x="159043" y="3487065"/>
                </a:lnTo>
                <a:lnTo>
                  <a:pt x="159043" y="310467"/>
                </a:lnTo>
                <a:lnTo>
                  <a:pt x="155256" y="310467"/>
                </a:lnTo>
                <a:lnTo>
                  <a:pt x="106184" y="302538"/>
                </a:lnTo>
                <a:lnTo>
                  <a:pt x="63565" y="280467"/>
                </a:lnTo>
                <a:lnTo>
                  <a:pt x="29956" y="246824"/>
                </a:lnTo>
                <a:lnTo>
                  <a:pt x="7915" y="204178"/>
                </a:lnTo>
                <a:lnTo>
                  <a:pt x="0" y="155101"/>
                </a:lnTo>
                <a:lnTo>
                  <a:pt x="7915" y="106093"/>
                </a:lnTo>
                <a:lnTo>
                  <a:pt x="29956" y="63519"/>
                </a:lnTo>
                <a:lnTo>
                  <a:pt x="63565" y="29937"/>
                </a:lnTo>
                <a:lnTo>
                  <a:pt x="106184" y="7911"/>
                </a:lnTo>
                <a:lnTo>
                  <a:pt x="155256" y="0"/>
                </a:lnTo>
                <a:lnTo>
                  <a:pt x="865193" y="0"/>
                </a:lnTo>
                <a:lnTo>
                  <a:pt x="914316" y="7911"/>
                </a:lnTo>
                <a:lnTo>
                  <a:pt x="956962" y="29937"/>
                </a:lnTo>
                <a:lnTo>
                  <a:pt x="990582" y="63519"/>
                </a:lnTo>
                <a:lnTo>
                  <a:pt x="1012623" y="106093"/>
                </a:lnTo>
                <a:lnTo>
                  <a:pt x="1020537" y="155101"/>
                </a:lnTo>
                <a:lnTo>
                  <a:pt x="1012623" y="204178"/>
                </a:lnTo>
                <a:lnTo>
                  <a:pt x="990582" y="246824"/>
                </a:lnTo>
                <a:lnTo>
                  <a:pt x="956962" y="280467"/>
                </a:lnTo>
                <a:lnTo>
                  <a:pt x="914316" y="302538"/>
                </a:lnTo>
                <a:lnTo>
                  <a:pt x="865193" y="310467"/>
                </a:lnTo>
                <a:lnTo>
                  <a:pt x="861318" y="310467"/>
                </a:lnTo>
                <a:lnTo>
                  <a:pt x="861318" y="3487065"/>
                </a:lnTo>
                <a:lnTo>
                  <a:pt x="858112" y="3534699"/>
                </a:lnTo>
                <a:lnTo>
                  <a:pt x="848774" y="3580381"/>
                </a:lnTo>
                <a:lnTo>
                  <a:pt x="833722" y="3623694"/>
                </a:lnTo>
                <a:lnTo>
                  <a:pt x="813374" y="3664220"/>
                </a:lnTo>
                <a:lnTo>
                  <a:pt x="788149" y="3701542"/>
                </a:lnTo>
                <a:lnTo>
                  <a:pt x="758464" y="3735242"/>
                </a:lnTo>
                <a:lnTo>
                  <a:pt x="724739" y="3764903"/>
                </a:lnTo>
                <a:lnTo>
                  <a:pt x="687390" y="3790107"/>
                </a:lnTo>
                <a:lnTo>
                  <a:pt x="646838" y="3810438"/>
                </a:lnTo>
                <a:lnTo>
                  <a:pt x="603499" y="3825476"/>
                </a:lnTo>
                <a:lnTo>
                  <a:pt x="557792" y="3834805"/>
                </a:lnTo>
                <a:lnTo>
                  <a:pt x="510136" y="3838008"/>
                </a:lnTo>
                <a:close/>
              </a:path>
            </a:pathLst>
          </a:custGeom>
          <a:solidFill>
            <a:srgbClr val="C2B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3620650" y="7651125"/>
            <a:ext cx="518159" cy="1964689"/>
          </a:xfrm>
          <a:custGeom>
            <a:avLst/>
            <a:gdLst/>
            <a:ahLst/>
            <a:cxnLst/>
            <a:rect l="l" t="t" r="r" b="b"/>
            <a:pathLst>
              <a:path w="518159" h="1964690">
                <a:moveTo>
                  <a:pt x="258811" y="1964266"/>
                </a:moveTo>
                <a:lnTo>
                  <a:pt x="216871" y="1960233"/>
                </a:lnTo>
                <a:lnTo>
                  <a:pt x="177071" y="1948554"/>
                </a:lnTo>
                <a:lnTo>
                  <a:pt x="139946" y="1929865"/>
                </a:lnTo>
                <a:lnTo>
                  <a:pt x="106032" y="1904798"/>
                </a:lnTo>
                <a:lnTo>
                  <a:pt x="75866" y="1873988"/>
                </a:lnTo>
                <a:lnTo>
                  <a:pt x="49983" y="1838069"/>
                </a:lnTo>
                <a:lnTo>
                  <a:pt x="28919" y="1797675"/>
                </a:lnTo>
                <a:lnTo>
                  <a:pt x="13210" y="1753439"/>
                </a:lnTo>
                <a:lnTo>
                  <a:pt x="3391" y="1705996"/>
                </a:lnTo>
                <a:lnTo>
                  <a:pt x="0" y="1655978"/>
                </a:lnTo>
                <a:lnTo>
                  <a:pt x="0" y="0"/>
                </a:lnTo>
                <a:lnTo>
                  <a:pt x="517623" y="0"/>
                </a:lnTo>
                <a:lnTo>
                  <a:pt x="517623" y="1655978"/>
                </a:lnTo>
                <a:lnTo>
                  <a:pt x="514236" y="1705996"/>
                </a:lnTo>
                <a:lnTo>
                  <a:pt x="504429" y="1753439"/>
                </a:lnTo>
                <a:lnTo>
                  <a:pt x="488737" y="1797675"/>
                </a:lnTo>
                <a:lnTo>
                  <a:pt x="467690" y="1838069"/>
                </a:lnTo>
                <a:lnTo>
                  <a:pt x="441822" y="1873988"/>
                </a:lnTo>
                <a:lnTo>
                  <a:pt x="411666" y="1904798"/>
                </a:lnTo>
                <a:lnTo>
                  <a:pt x="377754" y="1929865"/>
                </a:lnTo>
                <a:lnTo>
                  <a:pt x="340619" y="1948554"/>
                </a:lnTo>
                <a:lnTo>
                  <a:pt x="300794" y="1960233"/>
                </a:lnTo>
                <a:lnTo>
                  <a:pt x="258811" y="1964266"/>
                </a:lnTo>
                <a:close/>
              </a:path>
            </a:pathLst>
          </a:custGeom>
          <a:solidFill>
            <a:srgbClr val="54B8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163542" y="5899471"/>
            <a:ext cx="1020444" cy="3838575"/>
          </a:xfrm>
          <a:custGeom>
            <a:avLst/>
            <a:gdLst/>
            <a:ahLst/>
            <a:cxnLst/>
            <a:rect l="l" t="t" r="r" b="b"/>
            <a:pathLst>
              <a:path w="1020444" h="3838575">
                <a:moveTo>
                  <a:pt x="510136" y="3838008"/>
                </a:moveTo>
                <a:lnTo>
                  <a:pt x="462557" y="3834805"/>
                </a:lnTo>
                <a:lnTo>
                  <a:pt x="416907" y="3825476"/>
                </a:lnTo>
                <a:lnTo>
                  <a:pt x="373608" y="3810438"/>
                </a:lnTo>
                <a:lnTo>
                  <a:pt x="333079" y="3790107"/>
                </a:lnTo>
                <a:lnTo>
                  <a:pt x="295742" y="3764903"/>
                </a:lnTo>
                <a:lnTo>
                  <a:pt x="262018" y="3735242"/>
                </a:lnTo>
                <a:lnTo>
                  <a:pt x="232327" y="3701542"/>
                </a:lnTo>
                <a:lnTo>
                  <a:pt x="207091" y="3664220"/>
                </a:lnTo>
                <a:lnTo>
                  <a:pt x="186730" y="3623694"/>
                </a:lnTo>
                <a:lnTo>
                  <a:pt x="171666" y="3580381"/>
                </a:lnTo>
                <a:lnTo>
                  <a:pt x="162318" y="3534699"/>
                </a:lnTo>
                <a:lnTo>
                  <a:pt x="159109" y="3487065"/>
                </a:lnTo>
                <a:lnTo>
                  <a:pt x="159109" y="310467"/>
                </a:lnTo>
                <a:lnTo>
                  <a:pt x="155234" y="310467"/>
                </a:lnTo>
                <a:lnTo>
                  <a:pt x="106198" y="302538"/>
                </a:lnTo>
                <a:lnTo>
                  <a:pt x="63589" y="280467"/>
                </a:lnTo>
                <a:lnTo>
                  <a:pt x="29974" y="246824"/>
                </a:lnTo>
                <a:lnTo>
                  <a:pt x="7921" y="204178"/>
                </a:lnTo>
                <a:lnTo>
                  <a:pt x="0" y="155101"/>
                </a:lnTo>
                <a:lnTo>
                  <a:pt x="7921" y="106093"/>
                </a:lnTo>
                <a:lnTo>
                  <a:pt x="29974" y="63519"/>
                </a:lnTo>
                <a:lnTo>
                  <a:pt x="63589" y="29937"/>
                </a:lnTo>
                <a:lnTo>
                  <a:pt x="106198" y="7911"/>
                </a:lnTo>
                <a:lnTo>
                  <a:pt x="155234" y="0"/>
                </a:lnTo>
                <a:lnTo>
                  <a:pt x="865259" y="0"/>
                </a:lnTo>
                <a:lnTo>
                  <a:pt x="914364" y="7911"/>
                </a:lnTo>
                <a:lnTo>
                  <a:pt x="956966" y="29937"/>
                </a:lnTo>
                <a:lnTo>
                  <a:pt x="990533" y="63519"/>
                </a:lnTo>
                <a:lnTo>
                  <a:pt x="1012532" y="106093"/>
                </a:lnTo>
                <a:lnTo>
                  <a:pt x="1020427" y="155101"/>
                </a:lnTo>
                <a:lnTo>
                  <a:pt x="1012532" y="204178"/>
                </a:lnTo>
                <a:lnTo>
                  <a:pt x="990533" y="246824"/>
                </a:lnTo>
                <a:lnTo>
                  <a:pt x="956966" y="280467"/>
                </a:lnTo>
                <a:lnTo>
                  <a:pt x="914364" y="302538"/>
                </a:lnTo>
                <a:lnTo>
                  <a:pt x="865259" y="310467"/>
                </a:lnTo>
                <a:lnTo>
                  <a:pt x="861406" y="310467"/>
                </a:lnTo>
                <a:lnTo>
                  <a:pt x="861406" y="3487065"/>
                </a:lnTo>
                <a:lnTo>
                  <a:pt x="858200" y="3534699"/>
                </a:lnTo>
                <a:lnTo>
                  <a:pt x="848860" y="3580381"/>
                </a:lnTo>
                <a:lnTo>
                  <a:pt x="833806" y="3623694"/>
                </a:lnTo>
                <a:lnTo>
                  <a:pt x="813454" y="3664220"/>
                </a:lnTo>
                <a:lnTo>
                  <a:pt x="788224" y="3701542"/>
                </a:lnTo>
                <a:lnTo>
                  <a:pt x="758533" y="3735242"/>
                </a:lnTo>
                <a:lnTo>
                  <a:pt x="724800" y="3764903"/>
                </a:lnTo>
                <a:lnTo>
                  <a:pt x="687442" y="3790107"/>
                </a:lnTo>
                <a:lnTo>
                  <a:pt x="646879" y="3810438"/>
                </a:lnTo>
                <a:lnTo>
                  <a:pt x="603528" y="3825476"/>
                </a:lnTo>
                <a:lnTo>
                  <a:pt x="557808" y="3834805"/>
                </a:lnTo>
                <a:lnTo>
                  <a:pt x="510136" y="3838008"/>
                </a:lnTo>
                <a:close/>
              </a:path>
            </a:pathLst>
          </a:custGeom>
          <a:solidFill>
            <a:srgbClr val="C2B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2415021" y="8269815"/>
            <a:ext cx="518159" cy="1346200"/>
          </a:xfrm>
          <a:custGeom>
            <a:avLst/>
            <a:gdLst/>
            <a:ahLst/>
            <a:cxnLst/>
            <a:rect l="l" t="t" r="r" b="b"/>
            <a:pathLst>
              <a:path w="518159" h="1346200">
                <a:moveTo>
                  <a:pt x="258657" y="1345577"/>
                </a:moveTo>
                <a:lnTo>
                  <a:pt x="216694" y="1341543"/>
                </a:lnTo>
                <a:lnTo>
                  <a:pt x="176890" y="1329865"/>
                </a:lnTo>
                <a:lnTo>
                  <a:pt x="139776" y="1311175"/>
                </a:lnTo>
                <a:lnTo>
                  <a:pt x="105885" y="1286109"/>
                </a:lnTo>
                <a:lnTo>
                  <a:pt x="75748" y="1255299"/>
                </a:lnTo>
                <a:lnTo>
                  <a:pt x="49897" y="1219380"/>
                </a:lnTo>
                <a:lnTo>
                  <a:pt x="28865" y="1178986"/>
                </a:lnTo>
                <a:lnTo>
                  <a:pt x="13183" y="1134750"/>
                </a:lnTo>
                <a:lnTo>
                  <a:pt x="3384" y="1087306"/>
                </a:lnTo>
                <a:lnTo>
                  <a:pt x="0" y="1037289"/>
                </a:lnTo>
                <a:lnTo>
                  <a:pt x="0" y="0"/>
                </a:lnTo>
                <a:lnTo>
                  <a:pt x="517535" y="0"/>
                </a:lnTo>
                <a:lnTo>
                  <a:pt x="517535" y="1037289"/>
                </a:lnTo>
                <a:lnTo>
                  <a:pt x="514150" y="1087306"/>
                </a:lnTo>
                <a:lnTo>
                  <a:pt x="504351" y="1134750"/>
                </a:lnTo>
                <a:lnTo>
                  <a:pt x="488667" y="1178986"/>
                </a:lnTo>
                <a:lnTo>
                  <a:pt x="467629" y="1219380"/>
                </a:lnTo>
                <a:lnTo>
                  <a:pt x="441767" y="1255299"/>
                </a:lnTo>
                <a:lnTo>
                  <a:pt x="411611" y="1286109"/>
                </a:lnTo>
                <a:lnTo>
                  <a:pt x="377692" y="1311175"/>
                </a:lnTo>
                <a:lnTo>
                  <a:pt x="340540" y="1329865"/>
                </a:lnTo>
                <a:lnTo>
                  <a:pt x="300685" y="1341543"/>
                </a:lnTo>
                <a:lnTo>
                  <a:pt x="258657" y="1345577"/>
                </a:lnTo>
                <a:close/>
              </a:path>
            </a:pathLst>
          </a:custGeom>
          <a:solidFill>
            <a:srgbClr val="E4A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994115" y="5899471"/>
            <a:ext cx="1020444" cy="3838575"/>
          </a:xfrm>
          <a:custGeom>
            <a:avLst/>
            <a:gdLst/>
            <a:ahLst/>
            <a:cxnLst/>
            <a:rect l="l" t="t" r="r" b="b"/>
            <a:pathLst>
              <a:path w="1020445" h="3838575">
                <a:moveTo>
                  <a:pt x="510220" y="3838008"/>
                </a:moveTo>
                <a:lnTo>
                  <a:pt x="462604" y="3834805"/>
                </a:lnTo>
                <a:lnTo>
                  <a:pt x="416927" y="3825476"/>
                </a:lnTo>
                <a:lnTo>
                  <a:pt x="373609" y="3810438"/>
                </a:lnTo>
                <a:lnTo>
                  <a:pt x="333069" y="3790107"/>
                </a:lnTo>
                <a:lnTo>
                  <a:pt x="295727" y="3764903"/>
                </a:lnTo>
                <a:lnTo>
                  <a:pt x="262003" y="3735242"/>
                </a:lnTo>
                <a:lnTo>
                  <a:pt x="232315" y="3701542"/>
                </a:lnTo>
                <a:lnTo>
                  <a:pt x="207085" y="3664220"/>
                </a:lnTo>
                <a:lnTo>
                  <a:pt x="186731" y="3623694"/>
                </a:lnTo>
                <a:lnTo>
                  <a:pt x="171672" y="3580381"/>
                </a:lnTo>
                <a:lnTo>
                  <a:pt x="162330" y="3534699"/>
                </a:lnTo>
                <a:lnTo>
                  <a:pt x="159122" y="3487065"/>
                </a:lnTo>
                <a:lnTo>
                  <a:pt x="159122" y="310467"/>
                </a:lnTo>
                <a:lnTo>
                  <a:pt x="155251" y="310467"/>
                </a:lnTo>
                <a:lnTo>
                  <a:pt x="106176" y="302538"/>
                </a:lnTo>
                <a:lnTo>
                  <a:pt x="63557" y="280467"/>
                </a:lnTo>
                <a:lnTo>
                  <a:pt x="29951" y="246824"/>
                </a:lnTo>
                <a:lnTo>
                  <a:pt x="7913" y="204178"/>
                </a:lnTo>
                <a:lnTo>
                  <a:pt x="0" y="155101"/>
                </a:lnTo>
                <a:lnTo>
                  <a:pt x="7913" y="106093"/>
                </a:lnTo>
                <a:lnTo>
                  <a:pt x="29951" y="63519"/>
                </a:lnTo>
                <a:lnTo>
                  <a:pt x="63557" y="29937"/>
                </a:lnTo>
                <a:lnTo>
                  <a:pt x="106176" y="7911"/>
                </a:lnTo>
                <a:lnTo>
                  <a:pt x="155251" y="0"/>
                </a:lnTo>
                <a:lnTo>
                  <a:pt x="865189" y="0"/>
                </a:lnTo>
                <a:lnTo>
                  <a:pt x="914303" y="7911"/>
                </a:lnTo>
                <a:lnTo>
                  <a:pt x="956927" y="29937"/>
                </a:lnTo>
                <a:lnTo>
                  <a:pt x="990520" y="63519"/>
                </a:lnTo>
                <a:lnTo>
                  <a:pt x="1012540" y="106093"/>
                </a:lnTo>
                <a:lnTo>
                  <a:pt x="1020445" y="155101"/>
                </a:lnTo>
                <a:lnTo>
                  <a:pt x="1012540" y="204178"/>
                </a:lnTo>
                <a:lnTo>
                  <a:pt x="990520" y="246824"/>
                </a:lnTo>
                <a:lnTo>
                  <a:pt x="956927" y="280467"/>
                </a:lnTo>
                <a:lnTo>
                  <a:pt x="914303" y="302538"/>
                </a:lnTo>
                <a:lnTo>
                  <a:pt x="865189" y="310467"/>
                </a:lnTo>
                <a:lnTo>
                  <a:pt x="861313" y="310467"/>
                </a:lnTo>
                <a:lnTo>
                  <a:pt x="861313" y="3487065"/>
                </a:lnTo>
                <a:lnTo>
                  <a:pt x="858108" y="3534699"/>
                </a:lnTo>
                <a:lnTo>
                  <a:pt x="848770" y="3580381"/>
                </a:lnTo>
                <a:lnTo>
                  <a:pt x="833719" y="3623694"/>
                </a:lnTo>
                <a:lnTo>
                  <a:pt x="813373" y="3664220"/>
                </a:lnTo>
                <a:lnTo>
                  <a:pt x="788151" y="3701542"/>
                </a:lnTo>
                <a:lnTo>
                  <a:pt x="758471" y="3735242"/>
                </a:lnTo>
                <a:lnTo>
                  <a:pt x="724752" y="3764903"/>
                </a:lnTo>
                <a:lnTo>
                  <a:pt x="687412" y="3790107"/>
                </a:lnTo>
                <a:lnTo>
                  <a:pt x="646870" y="3810438"/>
                </a:lnTo>
                <a:lnTo>
                  <a:pt x="603545" y="3825476"/>
                </a:lnTo>
                <a:lnTo>
                  <a:pt x="557856" y="3834805"/>
                </a:lnTo>
                <a:lnTo>
                  <a:pt x="510220" y="3838008"/>
                </a:lnTo>
                <a:close/>
              </a:path>
            </a:pathLst>
          </a:custGeom>
          <a:solidFill>
            <a:srgbClr val="C2B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245529" y="6769642"/>
            <a:ext cx="517525" cy="2846070"/>
          </a:xfrm>
          <a:custGeom>
            <a:avLst/>
            <a:gdLst/>
            <a:ahLst/>
            <a:cxnLst/>
            <a:rect l="l" t="t" r="r" b="b"/>
            <a:pathLst>
              <a:path w="517525" h="2846070">
                <a:moveTo>
                  <a:pt x="258807" y="2845750"/>
                </a:moveTo>
                <a:lnTo>
                  <a:pt x="216823" y="2841716"/>
                </a:lnTo>
                <a:lnTo>
                  <a:pt x="176998" y="2830038"/>
                </a:lnTo>
                <a:lnTo>
                  <a:pt x="139864" y="2811348"/>
                </a:lnTo>
                <a:lnTo>
                  <a:pt x="105952" y="2786282"/>
                </a:lnTo>
                <a:lnTo>
                  <a:pt x="75797" y="2755472"/>
                </a:lnTo>
                <a:lnTo>
                  <a:pt x="49930" y="2719553"/>
                </a:lnTo>
                <a:lnTo>
                  <a:pt x="28884" y="2679159"/>
                </a:lnTo>
                <a:lnTo>
                  <a:pt x="13192" y="2634923"/>
                </a:lnTo>
                <a:lnTo>
                  <a:pt x="3386" y="2587479"/>
                </a:lnTo>
                <a:lnTo>
                  <a:pt x="0" y="2537462"/>
                </a:lnTo>
                <a:lnTo>
                  <a:pt x="0" y="0"/>
                </a:lnTo>
                <a:lnTo>
                  <a:pt x="517530" y="0"/>
                </a:lnTo>
                <a:lnTo>
                  <a:pt x="517530" y="2537462"/>
                </a:lnTo>
                <a:lnTo>
                  <a:pt x="514146" y="2587479"/>
                </a:lnTo>
                <a:lnTo>
                  <a:pt x="504346" y="2634923"/>
                </a:lnTo>
                <a:lnTo>
                  <a:pt x="488663" y="2679159"/>
                </a:lnTo>
                <a:lnTo>
                  <a:pt x="467628" y="2719553"/>
                </a:lnTo>
                <a:lnTo>
                  <a:pt x="441774" y="2755472"/>
                </a:lnTo>
                <a:lnTo>
                  <a:pt x="411631" y="2786282"/>
                </a:lnTo>
                <a:lnTo>
                  <a:pt x="377731" y="2811348"/>
                </a:lnTo>
                <a:lnTo>
                  <a:pt x="340606" y="2830038"/>
                </a:lnTo>
                <a:lnTo>
                  <a:pt x="300787" y="2841716"/>
                </a:lnTo>
                <a:lnTo>
                  <a:pt x="258807" y="2845750"/>
                </a:lnTo>
                <a:close/>
              </a:path>
            </a:pathLst>
          </a:custGeom>
          <a:solidFill>
            <a:srgbClr val="E854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245529" y="6731037"/>
            <a:ext cx="517525" cy="75565"/>
          </a:xfrm>
          <a:custGeom>
            <a:avLst/>
            <a:gdLst/>
            <a:ahLst/>
            <a:cxnLst/>
            <a:rect l="l" t="t" r="r" b="b"/>
            <a:pathLst>
              <a:path w="517525" h="75565">
                <a:moveTo>
                  <a:pt x="258807" y="75558"/>
                </a:moveTo>
                <a:lnTo>
                  <a:pt x="190001" y="74209"/>
                </a:lnTo>
                <a:lnTo>
                  <a:pt x="128175" y="70402"/>
                </a:lnTo>
                <a:lnTo>
                  <a:pt x="75797" y="64504"/>
                </a:lnTo>
                <a:lnTo>
                  <a:pt x="35331" y="56878"/>
                </a:lnTo>
                <a:lnTo>
                  <a:pt x="0" y="37900"/>
                </a:lnTo>
                <a:lnTo>
                  <a:pt x="9243" y="27840"/>
                </a:lnTo>
                <a:lnTo>
                  <a:pt x="75797" y="11117"/>
                </a:lnTo>
                <a:lnTo>
                  <a:pt x="128175" y="5184"/>
                </a:lnTo>
                <a:lnTo>
                  <a:pt x="190001" y="1356"/>
                </a:lnTo>
                <a:lnTo>
                  <a:pt x="258807" y="0"/>
                </a:lnTo>
                <a:lnTo>
                  <a:pt x="327606" y="1356"/>
                </a:lnTo>
                <a:lnTo>
                  <a:pt x="389415" y="5184"/>
                </a:lnTo>
                <a:lnTo>
                  <a:pt x="441774" y="11117"/>
                </a:lnTo>
                <a:lnTo>
                  <a:pt x="482220" y="18791"/>
                </a:lnTo>
                <a:lnTo>
                  <a:pt x="517530" y="37900"/>
                </a:lnTo>
                <a:lnTo>
                  <a:pt x="508292" y="47888"/>
                </a:lnTo>
                <a:lnTo>
                  <a:pt x="441774" y="64504"/>
                </a:lnTo>
                <a:lnTo>
                  <a:pt x="389415" y="70402"/>
                </a:lnTo>
                <a:lnTo>
                  <a:pt x="327606" y="74209"/>
                </a:lnTo>
                <a:lnTo>
                  <a:pt x="258807" y="75558"/>
                </a:lnTo>
                <a:close/>
              </a:path>
            </a:pathLst>
          </a:custGeom>
          <a:solidFill>
            <a:srgbClr val="CD3C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2415021" y="8231892"/>
            <a:ext cx="518159" cy="76200"/>
          </a:xfrm>
          <a:custGeom>
            <a:avLst/>
            <a:gdLst/>
            <a:ahLst/>
            <a:cxnLst/>
            <a:rect l="l" t="t" r="r" b="b"/>
            <a:pathLst>
              <a:path w="518159" h="76200">
                <a:moveTo>
                  <a:pt x="258657" y="75580"/>
                </a:moveTo>
                <a:lnTo>
                  <a:pt x="189886" y="74229"/>
                </a:lnTo>
                <a:lnTo>
                  <a:pt x="128095" y="70420"/>
                </a:lnTo>
                <a:lnTo>
                  <a:pt x="75748" y="64518"/>
                </a:lnTo>
                <a:lnTo>
                  <a:pt x="35307" y="56890"/>
                </a:lnTo>
                <a:lnTo>
                  <a:pt x="0" y="37922"/>
                </a:lnTo>
                <a:lnTo>
                  <a:pt x="9237" y="27830"/>
                </a:lnTo>
                <a:lnTo>
                  <a:pt x="75748" y="11095"/>
                </a:lnTo>
                <a:lnTo>
                  <a:pt x="128095" y="5170"/>
                </a:lnTo>
                <a:lnTo>
                  <a:pt x="189886" y="1352"/>
                </a:lnTo>
                <a:lnTo>
                  <a:pt x="258657" y="0"/>
                </a:lnTo>
                <a:lnTo>
                  <a:pt x="327529" y="1352"/>
                </a:lnTo>
                <a:lnTo>
                  <a:pt x="389384" y="5170"/>
                </a:lnTo>
                <a:lnTo>
                  <a:pt x="441767" y="11095"/>
                </a:lnTo>
                <a:lnTo>
                  <a:pt x="482224" y="18768"/>
                </a:lnTo>
                <a:lnTo>
                  <a:pt x="517535" y="37922"/>
                </a:lnTo>
                <a:lnTo>
                  <a:pt x="508298" y="47903"/>
                </a:lnTo>
                <a:lnTo>
                  <a:pt x="441767" y="64518"/>
                </a:lnTo>
                <a:lnTo>
                  <a:pt x="389384" y="70420"/>
                </a:lnTo>
                <a:lnTo>
                  <a:pt x="327529" y="74229"/>
                </a:lnTo>
                <a:lnTo>
                  <a:pt x="258657" y="75580"/>
                </a:lnTo>
                <a:close/>
              </a:path>
            </a:pathLst>
          </a:custGeom>
          <a:solidFill>
            <a:srgbClr val="BF78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3620650" y="7613379"/>
            <a:ext cx="518159" cy="76200"/>
          </a:xfrm>
          <a:custGeom>
            <a:avLst/>
            <a:gdLst/>
            <a:ahLst/>
            <a:cxnLst/>
            <a:rect l="l" t="t" r="r" b="b"/>
            <a:pathLst>
              <a:path w="518159" h="76200">
                <a:moveTo>
                  <a:pt x="258811" y="75580"/>
                </a:moveTo>
                <a:lnTo>
                  <a:pt x="190005" y="74241"/>
                </a:lnTo>
                <a:lnTo>
                  <a:pt x="128180" y="70455"/>
                </a:lnTo>
                <a:lnTo>
                  <a:pt x="75800" y="64573"/>
                </a:lnTo>
                <a:lnTo>
                  <a:pt x="35333" y="56942"/>
                </a:lnTo>
                <a:lnTo>
                  <a:pt x="0" y="37834"/>
                </a:lnTo>
                <a:lnTo>
                  <a:pt x="9244" y="27779"/>
                </a:lnTo>
                <a:lnTo>
                  <a:pt x="75800" y="11084"/>
                </a:lnTo>
                <a:lnTo>
                  <a:pt x="128180" y="5167"/>
                </a:lnTo>
                <a:lnTo>
                  <a:pt x="190005" y="1352"/>
                </a:lnTo>
                <a:lnTo>
                  <a:pt x="258811" y="0"/>
                </a:lnTo>
                <a:lnTo>
                  <a:pt x="327617" y="1352"/>
                </a:lnTo>
                <a:lnTo>
                  <a:pt x="389443" y="5167"/>
                </a:lnTo>
                <a:lnTo>
                  <a:pt x="441822" y="11084"/>
                </a:lnTo>
                <a:lnTo>
                  <a:pt x="482290" y="18742"/>
                </a:lnTo>
                <a:lnTo>
                  <a:pt x="517623" y="37834"/>
                </a:lnTo>
                <a:lnTo>
                  <a:pt x="508378" y="47913"/>
                </a:lnTo>
                <a:lnTo>
                  <a:pt x="441822" y="64573"/>
                </a:lnTo>
                <a:lnTo>
                  <a:pt x="389443" y="70455"/>
                </a:lnTo>
                <a:lnTo>
                  <a:pt x="327617" y="74241"/>
                </a:lnTo>
                <a:lnTo>
                  <a:pt x="258811" y="75580"/>
                </a:lnTo>
                <a:close/>
              </a:path>
            </a:pathLst>
          </a:custGeom>
          <a:solidFill>
            <a:srgbClr val="4087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5754779" y="5899471"/>
            <a:ext cx="1021080" cy="3838575"/>
          </a:xfrm>
          <a:custGeom>
            <a:avLst/>
            <a:gdLst/>
            <a:ahLst/>
            <a:cxnLst/>
            <a:rect l="l" t="t" r="r" b="b"/>
            <a:pathLst>
              <a:path w="1021080" h="3838575">
                <a:moveTo>
                  <a:pt x="510136" y="3838008"/>
                </a:moveTo>
                <a:lnTo>
                  <a:pt x="462483" y="3834805"/>
                </a:lnTo>
                <a:lnTo>
                  <a:pt x="416775" y="3825476"/>
                </a:lnTo>
                <a:lnTo>
                  <a:pt x="373430" y="3810438"/>
                </a:lnTo>
                <a:lnTo>
                  <a:pt x="332869" y="3790107"/>
                </a:lnTo>
                <a:lnTo>
                  <a:pt x="295510" y="3764903"/>
                </a:lnTo>
                <a:lnTo>
                  <a:pt x="261773" y="3735242"/>
                </a:lnTo>
                <a:lnTo>
                  <a:pt x="232076" y="3701542"/>
                </a:lnTo>
                <a:lnTo>
                  <a:pt x="206838" y="3664220"/>
                </a:lnTo>
                <a:lnTo>
                  <a:pt x="186479" y="3623694"/>
                </a:lnTo>
                <a:lnTo>
                  <a:pt x="171418" y="3580381"/>
                </a:lnTo>
                <a:lnTo>
                  <a:pt x="162075" y="3534699"/>
                </a:lnTo>
                <a:lnTo>
                  <a:pt x="158867" y="3487065"/>
                </a:lnTo>
                <a:lnTo>
                  <a:pt x="158867" y="310467"/>
                </a:lnTo>
                <a:lnTo>
                  <a:pt x="155168" y="310467"/>
                </a:lnTo>
                <a:lnTo>
                  <a:pt x="106105" y="302538"/>
                </a:lnTo>
                <a:lnTo>
                  <a:pt x="63508" y="280467"/>
                </a:lnTo>
                <a:lnTo>
                  <a:pt x="29925" y="246824"/>
                </a:lnTo>
                <a:lnTo>
                  <a:pt x="7906" y="204178"/>
                </a:lnTo>
                <a:lnTo>
                  <a:pt x="0" y="155101"/>
                </a:lnTo>
                <a:lnTo>
                  <a:pt x="7906" y="106093"/>
                </a:lnTo>
                <a:lnTo>
                  <a:pt x="29925" y="63519"/>
                </a:lnTo>
                <a:lnTo>
                  <a:pt x="63508" y="29937"/>
                </a:lnTo>
                <a:lnTo>
                  <a:pt x="106105" y="7911"/>
                </a:lnTo>
                <a:lnTo>
                  <a:pt x="155168" y="0"/>
                </a:lnTo>
                <a:lnTo>
                  <a:pt x="865193" y="0"/>
                </a:lnTo>
                <a:lnTo>
                  <a:pt x="914282" y="7911"/>
                </a:lnTo>
                <a:lnTo>
                  <a:pt x="956924" y="29937"/>
                </a:lnTo>
                <a:lnTo>
                  <a:pt x="990556" y="63519"/>
                </a:lnTo>
                <a:lnTo>
                  <a:pt x="1012615" y="106093"/>
                </a:lnTo>
                <a:lnTo>
                  <a:pt x="1020537" y="155101"/>
                </a:lnTo>
                <a:lnTo>
                  <a:pt x="1012615" y="204178"/>
                </a:lnTo>
                <a:lnTo>
                  <a:pt x="990556" y="246824"/>
                </a:lnTo>
                <a:lnTo>
                  <a:pt x="956924" y="280467"/>
                </a:lnTo>
                <a:lnTo>
                  <a:pt x="914282" y="302538"/>
                </a:lnTo>
                <a:lnTo>
                  <a:pt x="865193" y="310467"/>
                </a:lnTo>
                <a:lnTo>
                  <a:pt x="861164" y="310467"/>
                </a:lnTo>
                <a:lnTo>
                  <a:pt x="861164" y="3487065"/>
                </a:lnTo>
                <a:lnTo>
                  <a:pt x="857958" y="3534699"/>
                </a:lnTo>
                <a:lnTo>
                  <a:pt x="848619" y="3580381"/>
                </a:lnTo>
                <a:lnTo>
                  <a:pt x="833567" y="3623694"/>
                </a:lnTo>
                <a:lnTo>
                  <a:pt x="813221" y="3664220"/>
                </a:lnTo>
                <a:lnTo>
                  <a:pt x="787999" y="3701542"/>
                </a:lnTo>
                <a:lnTo>
                  <a:pt x="758321" y="3735242"/>
                </a:lnTo>
                <a:lnTo>
                  <a:pt x="724606" y="3764903"/>
                </a:lnTo>
                <a:lnTo>
                  <a:pt x="687272" y="3790107"/>
                </a:lnTo>
                <a:lnTo>
                  <a:pt x="646739" y="3810438"/>
                </a:lnTo>
                <a:lnTo>
                  <a:pt x="603426" y="3825476"/>
                </a:lnTo>
                <a:lnTo>
                  <a:pt x="557752" y="3834805"/>
                </a:lnTo>
                <a:lnTo>
                  <a:pt x="510136" y="3838008"/>
                </a:lnTo>
                <a:close/>
              </a:path>
            </a:pathLst>
          </a:custGeom>
          <a:solidFill>
            <a:srgbClr val="C2B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6006103" y="7651125"/>
            <a:ext cx="518159" cy="1964689"/>
          </a:xfrm>
          <a:custGeom>
            <a:avLst/>
            <a:gdLst/>
            <a:ahLst/>
            <a:cxnLst/>
            <a:rect l="l" t="t" r="r" b="b"/>
            <a:pathLst>
              <a:path w="518159" h="1964690">
                <a:moveTo>
                  <a:pt x="258811" y="1964266"/>
                </a:moveTo>
                <a:lnTo>
                  <a:pt x="216828" y="1960233"/>
                </a:lnTo>
                <a:lnTo>
                  <a:pt x="177003" y="1948554"/>
                </a:lnTo>
                <a:lnTo>
                  <a:pt x="139868" y="1929865"/>
                </a:lnTo>
                <a:lnTo>
                  <a:pt x="105956" y="1904798"/>
                </a:lnTo>
                <a:lnTo>
                  <a:pt x="75800" y="1873988"/>
                </a:lnTo>
                <a:lnTo>
                  <a:pt x="49932" y="1838069"/>
                </a:lnTo>
                <a:lnTo>
                  <a:pt x="28886" y="1797675"/>
                </a:lnTo>
                <a:lnTo>
                  <a:pt x="13193" y="1753439"/>
                </a:lnTo>
                <a:lnTo>
                  <a:pt x="3387" y="1705996"/>
                </a:lnTo>
                <a:lnTo>
                  <a:pt x="0" y="1655978"/>
                </a:lnTo>
                <a:lnTo>
                  <a:pt x="0" y="0"/>
                </a:lnTo>
                <a:lnTo>
                  <a:pt x="517623" y="0"/>
                </a:lnTo>
                <a:lnTo>
                  <a:pt x="517623" y="1655978"/>
                </a:lnTo>
                <a:lnTo>
                  <a:pt x="514233" y="1705996"/>
                </a:lnTo>
                <a:lnTo>
                  <a:pt x="504421" y="1753439"/>
                </a:lnTo>
                <a:lnTo>
                  <a:pt x="488720" y="1797675"/>
                </a:lnTo>
                <a:lnTo>
                  <a:pt x="467665" y="1838069"/>
                </a:lnTo>
                <a:lnTo>
                  <a:pt x="441789" y="1873988"/>
                </a:lnTo>
                <a:lnTo>
                  <a:pt x="411628" y="1904798"/>
                </a:lnTo>
                <a:lnTo>
                  <a:pt x="377715" y="1929865"/>
                </a:lnTo>
                <a:lnTo>
                  <a:pt x="340586" y="1948554"/>
                </a:lnTo>
                <a:lnTo>
                  <a:pt x="300773" y="1960233"/>
                </a:lnTo>
                <a:lnTo>
                  <a:pt x="258811" y="1964266"/>
                </a:lnTo>
                <a:close/>
              </a:path>
            </a:pathLst>
          </a:custGeom>
          <a:solidFill>
            <a:srgbClr val="E4A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4548995" y="5899471"/>
            <a:ext cx="1021080" cy="3838575"/>
          </a:xfrm>
          <a:custGeom>
            <a:avLst/>
            <a:gdLst/>
            <a:ahLst/>
            <a:cxnLst/>
            <a:rect l="l" t="t" r="r" b="b"/>
            <a:pathLst>
              <a:path w="1021080" h="3838575">
                <a:moveTo>
                  <a:pt x="510290" y="3838008"/>
                </a:moveTo>
                <a:lnTo>
                  <a:pt x="462622" y="3834805"/>
                </a:lnTo>
                <a:lnTo>
                  <a:pt x="416911" y="3825476"/>
                </a:lnTo>
                <a:lnTo>
                  <a:pt x="373575" y="3810438"/>
                </a:lnTo>
                <a:lnTo>
                  <a:pt x="333030" y="3790107"/>
                </a:lnTo>
                <a:lnTo>
                  <a:pt x="295693" y="3764903"/>
                </a:lnTo>
                <a:lnTo>
                  <a:pt x="261982" y="3735242"/>
                </a:lnTo>
                <a:lnTo>
                  <a:pt x="232313" y="3701542"/>
                </a:lnTo>
                <a:lnTo>
                  <a:pt x="207103" y="3664220"/>
                </a:lnTo>
                <a:lnTo>
                  <a:pt x="186770" y="3623694"/>
                </a:lnTo>
                <a:lnTo>
                  <a:pt x="171730" y="3580381"/>
                </a:lnTo>
                <a:lnTo>
                  <a:pt x="162400" y="3534699"/>
                </a:lnTo>
                <a:lnTo>
                  <a:pt x="159197" y="3487065"/>
                </a:lnTo>
                <a:lnTo>
                  <a:pt x="159197" y="310467"/>
                </a:lnTo>
                <a:lnTo>
                  <a:pt x="155234" y="310467"/>
                </a:lnTo>
                <a:lnTo>
                  <a:pt x="106198" y="302538"/>
                </a:lnTo>
                <a:lnTo>
                  <a:pt x="63589" y="280467"/>
                </a:lnTo>
                <a:lnTo>
                  <a:pt x="29974" y="246824"/>
                </a:lnTo>
                <a:lnTo>
                  <a:pt x="7921" y="204178"/>
                </a:lnTo>
                <a:lnTo>
                  <a:pt x="0" y="155101"/>
                </a:lnTo>
                <a:lnTo>
                  <a:pt x="7921" y="106093"/>
                </a:lnTo>
                <a:lnTo>
                  <a:pt x="29974" y="63519"/>
                </a:lnTo>
                <a:lnTo>
                  <a:pt x="63589" y="29937"/>
                </a:lnTo>
                <a:lnTo>
                  <a:pt x="106198" y="7911"/>
                </a:lnTo>
                <a:lnTo>
                  <a:pt x="155234" y="0"/>
                </a:lnTo>
                <a:lnTo>
                  <a:pt x="865259" y="0"/>
                </a:lnTo>
                <a:lnTo>
                  <a:pt x="914339" y="7911"/>
                </a:lnTo>
                <a:lnTo>
                  <a:pt x="956959" y="29937"/>
                </a:lnTo>
                <a:lnTo>
                  <a:pt x="990565" y="63519"/>
                </a:lnTo>
                <a:lnTo>
                  <a:pt x="1012602" y="106093"/>
                </a:lnTo>
                <a:lnTo>
                  <a:pt x="1020515" y="155101"/>
                </a:lnTo>
                <a:lnTo>
                  <a:pt x="1012602" y="204178"/>
                </a:lnTo>
                <a:lnTo>
                  <a:pt x="990565" y="246824"/>
                </a:lnTo>
                <a:lnTo>
                  <a:pt x="956959" y="280467"/>
                </a:lnTo>
                <a:lnTo>
                  <a:pt x="914339" y="302538"/>
                </a:lnTo>
                <a:lnTo>
                  <a:pt x="865259" y="310467"/>
                </a:lnTo>
                <a:lnTo>
                  <a:pt x="861406" y="310467"/>
                </a:lnTo>
                <a:lnTo>
                  <a:pt x="861406" y="3487065"/>
                </a:lnTo>
                <a:lnTo>
                  <a:pt x="858198" y="3534699"/>
                </a:lnTo>
                <a:lnTo>
                  <a:pt x="848855" y="3580381"/>
                </a:lnTo>
                <a:lnTo>
                  <a:pt x="833796" y="3623694"/>
                </a:lnTo>
                <a:lnTo>
                  <a:pt x="813440" y="3664220"/>
                </a:lnTo>
                <a:lnTo>
                  <a:pt x="788208" y="3701542"/>
                </a:lnTo>
                <a:lnTo>
                  <a:pt x="758519" y="3735242"/>
                </a:lnTo>
                <a:lnTo>
                  <a:pt x="724793" y="3764903"/>
                </a:lnTo>
                <a:lnTo>
                  <a:pt x="687449" y="3790107"/>
                </a:lnTo>
                <a:lnTo>
                  <a:pt x="646907" y="3810438"/>
                </a:lnTo>
                <a:lnTo>
                  <a:pt x="603587" y="3825476"/>
                </a:lnTo>
                <a:lnTo>
                  <a:pt x="557908" y="3834805"/>
                </a:lnTo>
                <a:lnTo>
                  <a:pt x="510290" y="3838008"/>
                </a:lnTo>
                <a:close/>
              </a:path>
            </a:pathLst>
          </a:custGeom>
          <a:solidFill>
            <a:srgbClr val="C2B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4800386" y="8269815"/>
            <a:ext cx="518159" cy="1346200"/>
          </a:xfrm>
          <a:custGeom>
            <a:avLst/>
            <a:gdLst/>
            <a:ahLst/>
            <a:cxnLst/>
            <a:rect l="l" t="t" r="r" b="b"/>
            <a:pathLst>
              <a:path w="518159" h="1346200">
                <a:moveTo>
                  <a:pt x="258899" y="1345577"/>
                </a:moveTo>
                <a:lnTo>
                  <a:pt x="216892" y="1341543"/>
                </a:lnTo>
                <a:lnTo>
                  <a:pt x="177048" y="1329865"/>
                </a:lnTo>
                <a:lnTo>
                  <a:pt x="139898" y="1311175"/>
                </a:lnTo>
                <a:lnTo>
                  <a:pt x="105975" y="1286109"/>
                </a:lnTo>
                <a:lnTo>
                  <a:pt x="75811" y="1255299"/>
                </a:lnTo>
                <a:lnTo>
                  <a:pt x="49938" y="1219380"/>
                </a:lnTo>
                <a:lnTo>
                  <a:pt x="28888" y="1178986"/>
                </a:lnTo>
                <a:lnTo>
                  <a:pt x="13194" y="1134750"/>
                </a:lnTo>
                <a:lnTo>
                  <a:pt x="3387" y="1087306"/>
                </a:lnTo>
                <a:lnTo>
                  <a:pt x="0" y="1037289"/>
                </a:lnTo>
                <a:lnTo>
                  <a:pt x="0" y="0"/>
                </a:lnTo>
                <a:lnTo>
                  <a:pt x="517623" y="0"/>
                </a:lnTo>
                <a:lnTo>
                  <a:pt x="517623" y="1037289"/>
                </a:lnTo>
                <a:lnTo>
                  <a:pt x="514236" y="1087306"/>
                </a:lnTo>
                <a:lnTo>
                  <a:pt x="504432" y="1134750"/>
                </a:lnTo>
                <a:lnTo>
                  <a:pt x="488743" y="1178986"/>
                </a:lnTo>
                <a:lnTo>
                  <a:pt x="467702" y="1219380"/>
                </a:lnTo>
                <a:lnTo>
                  <a:pt x="441842" y="1255299"/>
                </a:lnTo>
                <a:lnTo>
                  <a:pt x="411695" y="1286109"/>
                </a:lnTo>
                <a:lnTo>
                  <a:pt x="377794" y="1311175"/>
                </a:lnTo>
                <a:lnTo>
                  <a:pt x="340673" y="1329865"/>
                </a:lnTo>
                <a:lnTo>
                  <a:pt x="300864" y="1341543"/>
                </a:lnTo>
                <a:lnTo>
                  <a:pt x="258899" y="1345577"/>
                </a:lnTo>
                <a:close/>
              </a:path>
            </a:pathLst>
          </a:custGeom>
          <a:solidFill>
            <a:srgbClr val="E854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4800386" y="8231892"/>
            <a:ext cx="518159" cy="76200"/>
          </a:xfrm>
          <a:custGeom>
            <a:avLst/>
            <a:gdLst/>
            <a:ahLst/>
            <a:cxnLst/>
            <a:rect l="l" t="t" r="r" b="b"/>
            <a:pathLst>
              <a:path w="518159" h="76200">
                <a:moveTo>
                  <a:pt x="258899" y="75580"/>
                </a:moveTo>
                <a:lnTo>
                  <a:pt x="190056" y="74229"/>
                </a:lnTo>
                <a:lnTo>
                  <a:pt x="128206" y="70420"/>
                </a:lnTo>
                <a:lnTo>
                  <a:pt x="75811" y="64518"/>
                </a:lnTo>
                <a:lnTo>
                  <a:pt x="35336" y="56890"/>
                </a:lnTo>
                <a:lnTo>
                  <a:pt x="0" y="37922"/>
                </a:lnTo>
                <a:lnTo>
                  <a:pt x="9244" y="27830"/>
                </a:lnTo>
                <a:lnTo>
                  <a:pt x="75811" y="11095"/>
                </a:lnTo>
                <a:lnTo>
                  <a:pt x="128206" y="5170"/>
                </a:lnTo>
                <a:lnTo>
                  <a:pt x="190056" y="1352"/>
                </a:lnTo>
                <a:lnTo>
                  <a:pt x="258899" y="0"/>
                </a:lnTo>
                <a:lnTo>
                  <a:pt x="327676" y="1352"/>
                </a:lnTo>
                <a:lnTo>
                  <a:pt x="389479" y="5170"/>
                </a:lnTo>
                <a:lnTo>
                  <a:pt x="441842" y="11095"/>
                </a:lnTo>
                <a:lnTo>
                  <a:pt x="482298" y="18768"/>
                </a:lnTo>
                <a:lnTo>
                  <a:pt x="517623" y="37922"/>
                </a:lnTo>
                <a:lnTo>
                  <a:pt x="508380" y="47903"/>
                </a:lnTo>
                <a:lnTo>
                  <a:pt x="441842" y="64518"/>
                </a:lnTo>
                <a:lnTo>
                  <a:pt x="389479" y="70420"/>
                </a:lnTo>
                <a:lnTo>
                  <a:pt x="327676" y="74229"/>
                </a:lnTo>
                <a:lnTo>
                  <a:pt x="258899" y="75580"/>
                </a:lnTo>
                <a:close/>
              </a:path>
            </a:pathLst>
          </a:custGeom>
          <a:solidFill>
            <a:srgbClr val="CD3C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6006103" y="7613379"/>
            <a:ext cx="518159" cy="76200"/>
          </a:xfrm>
          <a:custGeom>
            <a:avLst/>
            <a:gdLst/>
            <a:ahLst/>
            <a:cxnLst/>
            <a:rect l="l" t="t" r="r" b="b"/>
            <a:pathLst>
              <a:path w="518159" h="76200">
                <a:moveTo>
                  <a:pt x="258811" y="75580"/>
                </a:moveTo>
                <a:lnTo>
                  <a:pt x="190005" y="74241"/>
                </a:lnTo>
                <a:lnTo>
                  <a:pt x="128180" y="70455"/>
                </a:lnTo>
                <a:lnTo>
                  <a:pt x="75800" y="64573"/>
                </a:lnTo>
                <a:lnTo>
                  <a:pt x="35333" y="56942"/>
                </a:lnTo>
                <a:lnTo>
                  <a:pt x="0" y="37834"/>
                </a:lnTo>
                <a:lnTo>
                  <a:pt x="9244" y="27779"/>
                </a:lnTo>
                <a:lnTo>
                  <a:pt x="75800" y="11084"/>
                </a:lnTo>
                <a:lnTo>
                  <a:pt x="128180" y="5167"/>
                </a:lnTo>
                <a:lnTo>
                  <a:pt x="190005" y="1352"/>
                </a:lnTo>
                <a:lnTo>
                  <a:pt x="258811" y="0"/>
                </a:lnTo>
                <a:lnTo>
                  <a:pt x="327586" y="1352"/>
                </a:lnTo>
                <a:lnTo>
                  <a:pt x="389404" y="5167"/>
                </a:lnTo>
                <a:lnTo>
                  <a:pt x="441789" y="11084"/>
                </a:lnTo>
                <a:lnTo>
                  <a:pt x="482270" y="18742"/>
                </a:lnTo>
                <a:lnTo>
                  <a:pt x="517623" y="37834"/>
                </a:lnTo>
                <a:lnTo>
                  <a:pt x="508372" y="47913"/>
                </a:lnTo>
                <a:lnTo>
                  <a:pt x="441789" y="64573"/>
                </a:lnTo>
                <a:lnTo>
                  <a:pt x="389404" y="70455"/>
                </a:lnTo>
                <a:lnTo>
                  <a:pt x="327586" y="74241"/>
                </a:lnTo>
                <a:lnTo>
                  <a:pt x="258811" y="75580"/>
                </a:lnTo>
                <a:close/>
              </a:path>
            </a:pathLst>
          </a:custGeom>
          <a:solidFill>
            <a:srgbClr val="BF78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0203484" y="6357365"/>
            <a:ext cx="7362825" cy="3930015"/>
          </a:xfrm>
          <a:custGeom>
            <a:avLst/>
            <a:gdLst/>
            <a:ahLst/>
            <a:cxnLst/>
            <a:rect l="l" t="t" r="r" b="b"/>
            <a:pathLst>
              <a:path w="7362825" h="3930015">
                <a:moveTo>
                  <a:pt x="7362355" y="0"/>
                </a:moveTo>
                <a:lnTo>
                  <a:pt x="0" y="0"/>
                </a:lnTo>
                <a:lnTo>
                  <a:pt x="0" y="198069"/>
                </a:lnTo>
                <a:lnTo>
                  <a:pt x="0" y="3929799"/>
                </a:lnTo>
                <a:lnTo>
                  <a:pt x="198348" y="3929799"/>
                </a:lnTo>
                <a:lnTo>
                  <a:pt x="198348" y="198069"/>
                </a:lnTo>
                <a:lnTo>
                  <a:pt x="7163854" y="198069"/>
                </a:lnTo>
                <a:lnTo>
                  <a:pt x="7163854" y="3929634"/>
                </a:lnTo>
                <a:lnTo>
                  <a:pt x="7362355" y="3929634"/>
                </a:lnTo>
                <a:lnTo>
                  <a:pt x="7362355" y="198069"/>
                </a:lnTo>
                <a:lnTo>
                  <a:pt x="7362355" y="0"/>
                </a:lnTo>
                <a:close/>
              </a:path>
            </a:pathLst>
          </a:custGeom>
          <a:solidFill>
            <a:srgbClr val="58291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88104" y="6866351"/>
            <a:ext cx="103557" cy="103423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577021" y="7086095"/>
            <a:ext cx="103379" cy="103356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391662" y="7460962"/>
            <a:ext cx="103469" cy="103334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525232" y="8115747"/>
            <a:ext cx="103401" cy="103511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339883" y="8701840"/>
            <a:ext cx="103548" cy="103334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607209" y="8994656"/>
            <a:ext cx="103291" cy="103511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421764" y="9352400"/>
            <a:ext cx="103467" cy="103334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607209" y="7633254"/>
            <a:ext cx="103291" cy="103423"/>
          </a:xfrm>
          <a:prstGeom prst="rect">
            <a:avLst/>
          </a:prstGeom>
        </p:spPr>
      </p:pic>
      <p:sp>
        <p:nvSpPr>
          <p:cNvPr id="41" name="bg object 41"/>
          <p:cNvSpPr/>
          <p:nvPr/>
        </p:nvSpPr>
        <p:spPr>
          <a:xfrm>
            <a:off x="11331448" y="6918121"/>
            <a:ext cx="409575" cy="2210435"/>
          </a:xfrm>
          <a:custGeom>
            <a:avLst/>
            <a:gdLst/>
            <a:ahLst/>
            <a:cxnLst/>
            <a:rect l="l" t="t" r="r" b="b"/>
            <a:pathLst>
              <a:path w="409575" h="2210434">
                <a:moveTo>
                  <a:pt x="60210" y="1111491"/>
                </a:moveTo>
                <a:lnTo>
                  <a:pt x="57848" y="1099769"/>
                </a:lnTo>
                <a:lnTo>
                  <a:pt x="51396" y="1090168"/>
                </a:lnTo>
                <a:lnTo>
                  <a:pt x="41770" y="1083678"/>
                </a:lnTo>
                <a:lnTo>
                  <a:pt x="29933" y="1081290"/>
                </a:lnTo>
                <a:lnTo>
                  <a:pt x="18249" y="1083678"/>
                </a:lnTo>
                <a:lnTo>
                  <a:pt x="8737" y="1090168"/>
                </a:lnTo>
                <a:lnTo>
                  <a:pt x="2336" y="1099769"/>
                </a:lnTo>
                <a:lnTo>
                  <a:pt x="0" y="1111491"/>
                </a:lnTo>
                <a:lnTo>
                  <a:pt x="2336" y="1123238"/>
                </a:lnTo>
                <a:lnTo>
                  <a:pt x="8737" y="1132865"/>
                </a:lnTo>
                <a:lnTo>
                  <a:pt x="18249" y="1139367"/>
                </a:lnTo>
                <a:lnTo>
                  <a:pt x="29933" y="1141755"/>
                </a:lnTo>
                <a:lnTo>
                  <a:pt x="41770" y="1139367"/>
                </a:lnTo>
                <a:lnTo>
                  <a:pt x="51396" y="1132865"/>
                </a:lnTo>
                <a:lnTo>
                  <a:pt x="57848" y="1123238"/>
                </a:lnTo>
                <a:lnTo>
                  <a:pt x="60210" y="1111491"/>
                </a:lnTo>
                <a:close/>
              </a:path>
              <a:path w="409575" h="2210434">
                <a:moveTo>
                  <a:pt x="90309" y="340296"/>
                </a:moveTo>
                <a:lnTo>
                  <a:pt x="87947" y="328549"/>
                </a:lnTo>
                <a:lnTo>
                  <a:pt x="81483" y="318985"/>
                </a:lnTo>
                <a:lnTo>
                  <a:pt x="71920" y="312547"/>
                </a:lnTo>
                <a:lnTo>
                  <a:pt x="60210" y="310184"/>
                </a:lnTo>
                <a:lnTo>
                  <a:pt x="48437" y="312547"/>
                </a:lnTo>
                <a:lnTo>
                  <a:pt x="38811" y="318985"/>
                </a:lnTo>
                <a:lnTo>
                  <a:pt x="32321" y="328549"/>
                </a:lnTo>
                <a:lnTo>
                  <a:pt x="29933" y="340296"/>
                </a:lnTo>
                <a:lnTo>
                  <a:pt x="32321" y="351967"/>
                </a:lnTo>
                <a:lnTo>
                  <a:pt x="38811" y="361569"/>
                </a:lnTo>
                <a:lnTo>
                  <a:pt x="48437" y="368071"/>
                </a:lnTo>
                <a:lnTo>
                  <a:pt x="60210" y="370471"/>
                </a:lnTo>
                <a:lnTo>
                  <a:pt x="71920" y="368071"/>
                </a:lnTo>
                <a:lnTo>
                  <a:pt x="81483" y="361569"/>
                </a:lnTo>
                <a:lnTo>
                  <a:pt x="87947" y="351967"/>
                </a:lnTo>
                <a:lnTo>
                  <a:pt x="90309" y="340296"/>
                </a:lnTo>
                <a:close/>
              </a:path>
              <a:path w="409575" h="2210434">
                <a:moveTo>
                  <a:pt x="120497" y="2180056"/>
                </a:moveTo>
                <a:lnTo>
                  <a:pt x="118122" y="2168347"/>
                </a:lnTo>
                <a:lnTo>
                  <a:pt x="111658" y="2158784"/>
                </a:lnTo>
                <a:lnTo>
                  <a:pt x="102069" y="2152332"/>
                </a:lnTo>
                <a:lnTo>
                  <a:pt x="90309" y="2149970"/>
                </a:lnTo>
                <a:lnTo>
                  <a:pt x="78562" y="2152332"/>
                </a:lnTo>
                <a:lnTo>
                  <a:pt x="68999" y="2158784"/>
                </a:lnTo>
                <a:lnTo>
                  <a:pt x="62560" y="2168347"/>
                </a:lnTo>
                <a:lnTo>
                  <a:pt x="60210" y="2180056"/>
                </a:lnTo>
                <a:lnTo>
                  <a:pt x="62560" y="2191829"/>
                </a:lnTo>
                <a:lnTo>
                  <a:pt x="68999" y="2201392"/>
                </a:lnTo>
                <a:lnTo>
                  <a:pt x="78562" y="2207818"/>
                </a:lnTo>
                <a:lnTo>
                  <a:pt x="90309" y="2210155"/>
                </a:lnTo>
                <a:lnTo>
                  <a:pt x="102069" y="2207818"/>
                </a:lnTo>
                <a:lnTo>
                  <a:pt x="111658" y="2201392"/>
                </a:lnTo>
                <a:lnTo>
                  <a:pt x="118122" y="2191829"/>
                </a:lnTo>
                <a:lnTo>
                  <a:pt x="120497" y="2180056"/>
                </a:lnTo>
                <a:close/>
              </a:path>
              <a:path w="409575" h="2210434">
                <a:moveTo>
                  <a:pt x="223964" y="1538071"/>
                </a:moveTo>
                <a:lnTo>
                  <a:pt x="221602" y="1526374"/>
                </a:lnTo>
                <a:lnTo>
                  <a:pt x="215125" y="1516811"/>
                </a:lnTo>
                <a:lnTo>
                  <a:pt x="205536" y="1510360"/>
                </a:lnTo>
                <a:lnTo>
                  <a:pt x="193776" y="1507985"/>
                </a:lnTo>
                <a:lnTo>
                  <a:pt x="182041" y="1510360"/>
                </a:lnTo>
                <a:lnTo>
                  <a:pt x="172478" y="1516811"/>
                </a:lnTo>
                <a:lnTo>
                  <a:pt x="166039" y="1526374"/>
                </a:lnTo>
                <a:lnTo>
                  <a:pt x="163677" y="1538071"/>
                </a:lnTo>
                <a:lnTo>
                  <a:pt x="166039" y="1549844"/>
                </a:lnTo>
                <a:lnTo>
                  <a:pt x="172478" y="1559458"/>
                </a:lnTo>
                <a:lnTo>
                  <a:pt x="182041" y="1565960"/>
                </a:lnTo>
                <a:lnTo>
                  <a:pt x="193776" y="1568335"/>
                </a:lnTo>
                <a:lnTo>
                  <a:pt x="205536" y="1565960"/>
                </a:lnTo>
                <a:lnTo>
                  <a:pt x="215125" y="1559458"/>
                </a:lnTo>
                <a:lnTo>
                  <a:pt x="221602" y="1549844"/>
                </a:lnTo>
                <a:lnTo>
                  <a:pt x="223964" y="1538071"/>
                </a:lnTo>
                <a:close/>
              </a:path>
              <a:path w="409575" h="2210434">
                <a:moveTo>
                  <a:pt x="305943" y="512584"/>
                </a:moveTo>
                <a:lnTo>
                  <a:pt x="303555" y="500837"/>
                </a:lnTo>
                <a:lnTo>
                  <a:pt x="297078" y="491236"/>
                </a:lnTo>
                <a:lnTo>
                  <a:pt x="287477" y="484784"/>
                </a:lnTo>
                <a:lnTo>
                  <a:pt x="275755" y="482409"/>
                </a:lnTo>
                <a:lnTo>
                  <a:pt x="263994" y="484784"/>
                </a:lnTo>
                <a:lnTo>
                  <a:pt x="254406" y="491236"/>
                </a:lnTo>
                <a:lnTo>
                  <a:pt x="247942" y="500837"/>
                </a:lnTo>
                <a:lnTo>
                  <a:pt x="245567" y="512584"/>
                </a:lnTo>
                <a:lnTo>
                  <a:pt x="247942" y="524383"/>
                </a:lnTo>
                <a:lnTo>
                  <a:pt x="254406" y="533996"/>
                </a:lnTo>
                <a:lnTo>
                  <a:pt x="263994" y="540473"/>
                </a:lnTo>
                <a:lnTo>
                  <a:pt x="275755" y="542848"/>
                </a:lnTo>
                <a:lnTo>
                  <a:pt x="287477" y="540473"/>
                </a:lnTo>
                <a:lnTo>
                  <a:pt x="297078" y="533996"/>
                </a:lnTo>
                <a:lnTo>
                  <a:pt x="303555" y="524383"/>
                </a:lnTo>
                <a:lnTo>
                  <a:pt x="305943" y="512584"/>
                </a:lnTo>
                <a:close/>
              </a:path>
              <a:path w="409575" h="2210434">
                <a:moveTo>
                  <a:pt x="305943" y="30086"/>
                </a:moveTo>
                <a:lnTo>
                  <a:pt x="303555" y="18389"/>
                </a:lnTo>
                <a:lnTo>
                  <a:pt x="297078" y="8826"/>
                </a:lnTo>
                <a:lnTo>
                  <a:pt x="287477" y="2374"/>
                </a:lnTo>
                <a:lnTo>
                  <a:pt x="275755" y="0"/>
                </a:lnTo>
                <a:lnTo>
                  <a:pt x="263994" y="2374"/>
                </a:lnTo>
                <a:lnTo>
                  <a:pt x="254406" y="8826"/>
                </a:lnTo>
                <a:lnTo>
                  <a:pt x="247942" y="18389"/>
                </a:lnTo>
                <a:lnTo>
                  <a:pt x="245567" y="30086"/>
                </a:lnTo>
                <a:lnTo>
                  <a:pt x="247942" y="41757"/>
                </a:lnTo>
                <a:lnTo>
                  <a:pt x="254406" y="51320"/>
                </a:lnTo>
                <a:lnTo>
                  <a:pt x="263994" y="57797"/>
                </a:lnTo>
                <a:lnTo>
                  <a:pt x="275755" y="60172"/>
                </a:lnTo>
                <a:lnTo>
                  <a:pt x="287477" y="57797"/>
                </a:lnTo>
                <a:lnTo>
                  <a:pt x="297078" y="51320"/>
                </a:lnTo>
                <a:lnTo>
                  <a:pt x="303555" y="41757"/>
                </a:lnTo>
                <a:lnTo>
                  <a:pt x="305943" y="30086"/>
                </a:lnTo>
                <a:close/>
              </a:path>
              <a:path w="409575" h="2210434">
                <a:moveTo>
                  <a:pt x="409321" y="1835289"/>
                </a:moveTo>
                <a:lnTo>
                  <a:pt x="406958" y="1823593"/>
                </a:lnTo>
                <a:lnTo>
                  <a:pt x="400507" y="1814029"/>
                </a:lnTo>
                <a:lnTo>
                  <a:pt x="390893" y="1807578"/>
                </a:lnTo>
                <a:lnTo>
                  <a:pt x="379044" y="1805203"/>
                </a:lnTo>
                <a:lnTo>
                  <a:pt x="367372" y="1807578"/>
                </a:lnTo>
                <a:lnTo>
                  <a:pt x="357797" y="1814029"/>
                </a:lnTo>
                <a:lnTo>
                  <a:pt x="351332" y="1823593"/>
                </a:lnTo>
                <a:lnTo>
                  <a:pt x="348945" y="1835289"/>
                </a:lnTo>
                <a:lnTo>
                  <a:pt x="351332" y="1847138"/>
                </a:lnTo>
                <a:lnTo>
                  <a:pt x="357797" y="1856752"/>
                </a:lnTo>
                <a:lnTo>
                  <a:pt x="367372" y="1863204"/>
                </a:lnTo>
                <a:lnTo>
                  <a:pt x="379044" y="1865553"/>
                </a:lnTo>
                <a:lnTo>
                  <a:pt x="390893" y="1863204"/>
                </a:lnTo>
                <a:lnTo>
                  <a:pt x="400507" y="1856752"/>
                </a:lnTo>
                <a:lnTo>
                  <a:pt x="406958" y="1847138"/>
                </a:lnTo>
                <a:lnTo>
                  <a:pt x="409321" y="1835289"/>
                </a:lnTo>
                <a:close/>
              </a:path>
            </a:pathLst>
          </a:custGeom>
          <a:solidFill>
            <a:srgbClr val="EC812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669004" y="7766852"/>
            <a:ext cx="103555" cy="103246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958003" y="7986529"/>
            <a:ext cx="103379" cy="103511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3772559" y="8361374"/>
            <a:ext cx="103467" cy="103511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3843682" y="8167492"/>
            <a:ext cx="103467" cy="103511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3710026" y="8701840"/>
            <a:ext cx="103467" cy="103334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977359" y="8994656"/>
            <a:ext cx="103291" cy="103511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791914" y="9352400"/>
            <a:ext cx="103467" cy="103334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649650" y="8219259"/>
            <a:ext cx="103555" cy="103511"/>
          </a:xfrm>
          <a:prstGeom prst="rect">
            <a:avLst/>
          </a:prstGeom>
        </p:spPr>
      </p:pic>
      <p:sp>
        <p:nvSpPr>
          <p:cNvPr id="50" name="bg object 50"/>
          <p:cNvSpPr/>
          <p:nvPr/>
        </p:nvSpPr>
        <p:spPr>
          <a:xfrm>
            <a:off x="13701408" y="7818538"/>
            <a:ext cx="409575" cy="1310005"/>
          </a:xfrm>
          <a:custGeom>
            <a:avLst/>
            <a:gdLst/>
            <a:ahLst/>
            <a:cxnLst/>
            <a:rect l="l" t="t" r="r" b="b"/>
            <a:pathLst>
              <a:path w="409575" h="1310004">
                <a:moveTo>
                  <a:pt x="60312" y="211074"/>
                </a:moveTo>
                <a:lnTo>
                  <a:pt x="57937" y="199351"/>
                </a:lnTo>
                <a:lnTo>
                  <a:pt x="51485" y="189750"/>
                </a:lnTo>
                <a:lnTo>
                  <a:pt x="41935" y="183261"/>
                </a:lnTo>
                <a:lnTo>
                  <a:pt x="30276" y="180873"/>
                </a:lnTo>
                <a:lnTo>
                  <a:pt x="18478" y="183261"/>
                </a:lnTo>
                <a:lnTo>
                  <a:pt x="8851" y="189750"/>
                </a:lnTo>
                <a:lnTo>
                  <a:pt x="2374" y="199351"/>
                </a:lnTo>
                <a:lnTo>
                  <a:pt x="0" y="211074"/>
                </a:lnTo>
                <a:lnTo>
                  <a:pt x="2374" y="222821"/>
                </a:lnTo>
                <a:lnTo>
                  <a:pt x="8851" y="232448"/>
                </a:lnTo>
                <a:lnTo>
                  <a:pt x="18478" y="238950"/>
                </a:lnTo>
                <a:lnTo>
                  <a:pt x="30276" y="241338"/>
                </a:lnTo>
                <a:lnTo>
                  <a:pt x="41935" y="238950"/>
                </a:lnTo>
                <a:lnTo>
                  <a:pt x="51485" y="232448"/>
                </a:lnTo>
                <a:lnTo>
                  <a:pt x="57937" y="222821"/>
                </a:lnTo>
                <a:lnTo>
                  <a:pt x="60312" y="211074"/>
                </a:lnTo>
                <a:close/>
              </a:path>
              <a:path w="409575" h="1310004">
                <a:moveTo>
                  <a:pt x="120688" y="1279639"/>
                </a:moveTo>
                <a:lnTo>
                  <a:pt x="118313" y="1267929"/>
                </a:lnTo>
                <a:lnTo>
                  <a:pt x="111848" y="1258366"/>
                </a:lnTo>
                <a:lnTo>
                  <a:pt x="102260" y="1251915"/>
                </a:lnTo>
                <a:lnTo>
                  <a:pt x="90500" y="1249553"/>
                </a:lnTo>
                <a:lnTo>
                  <a:pt x="78778" y="1251915"/>
                </a:lnTo>
                <a:lnTo>
                  <a:pt x="69176" y="1258366"/>
                </a:lnTo>
                <a:lnTo>
                  <a:pt x="62699" y="1267929"/>
                </a:lnTo>
                <a:lnTo>
                  <a:pt x="60312" y="1279639"/>
                </a:lnTo>
                <a:lnTo>
                  <a:pt x="62699" y="1291412"/>
                </a:lnTo>
                <a:lnTo>
                  <a:pt x="69176" y="1300975"/>
                </a:lnTo>
                <a:lnTo>
                  <a:pt x="78778" y="1307401"/>
                </a:lnTo>
                <a:lnTo>
                  <a:pt x="90500" y="1309738"/>
                </a:lnTo>
                <a:lnTo>
                  <a:pt x="102260" y="1307401"/>
                </a:lnTo>
                <a:lnTo>
                  <a:pt x="111848" y="1300975"/>
                </a:lnTo>
                <a:lnTo>
                  <a:pt x="118313" y="1291412"/>
                </a:lnTo>
                <a:lnTo>
                  <a:pt x="120688" y="1279639"/>
                </a:lnTo>
                <a:close/>
              </a:path>
              <a:path w="409575" h="1310004">
                <a:moveTo>
                  <a:pt x="153035" y="784504"/>
                </a:moveTo>
                <a:lnTo>
                  <a:pt x="150660" y="772769"/>
                </a:lnTo>
                <a:lnTo>
                  <a:pt x="144195" y="763206"/>
                </a:lnTo>
                <a:lnTo>
                  <a:pt x="134620" y="756780"/>
                </a:lnTo>
                <a:lnTo>
                  <a:pt x="122910" y="754418"/>
                </a:lnTo>
                <a:lnTo>
                  <a:pt x="111086" y="756780"/>
                </a:lnTo>
                <a:lnTo>
                  <a:pt x="101498" y="763206"/>
                </a:lnTo>
                <a:lnTo>
                  <a:pt x="95072" y="772769"/>
                </a:lnTo>
                <a:lnTo>
                  <a:pt x="92722" y="784504"/>
                </a:lnTo>
                <a:lnTo>
                  <a:pt x="95072" y="796264"/>
                </a:lnTo>
                <a:lnTo>
                  <a:pt x="101498" y="805853"/>
                </a:lnTo>
                <a:lnTo>
                  <a:pt x="111086" y="812317"/>
                </a:lnTo>
                <a:lnTo>
                  <a:pt x="122910" y="814679"/>
                </a:lnTo>
                <a:lnTo>
                  <a:pt x="134620" y="812317"/>
                </a:lnTo>
                <a:lnTo>
                  <a:pt x="144195" y="805853"/>
                </a:lnTo>
                <a:lnTo>
                  <a:pt x="150660" y="796264"/>
                </a:lnTo>
                <a:lnTo>
                  <a:pt x="153035" y="784504"/>
                </a:lnTo>
                <a:close/>
              </a:path>
              <a:path w="409575" h="1310004">
                <a:moveTo>
                  <a:pt x="316788" y="767829"/>
                </a:moveTo>
                <a:lnTo>
                  <a:pt x="314439" y="756081"/>
                </a:lnTo>
                <a:lnTo>
                  <a:pt x="308000" y="746493"/>
                </a:lnTo>
                <a:lnTo>
                  <a:pt x="298437" y="740016"/>
                </a:lnTo>
                <a:lnTo>
                  <a:pt x="286689" y="737654"/>
                </a:lnTo>
                <a:lnTo>
                  <a:pt x="274904" y="740016"/>
                </a:lnTo>
                <a:lnTo>
                  <a:pt x="265353" y="746493"/>
                </a:lnTo>
                <a:lnTo>
                  <a:pt x="258940" y="756081"/>
                </a:lnTo>
                <a:lnTo>
                  <a:pt x="256590" y="767829"/>
                </a:lnTo>
                <a:lnTo>
                  <a:pt x="258940" y="779564"/>
                </a:lnTo>
                <a:lnTo>
                  <a:pt x="265353" y="789139"/>
                </a:lnTo>
                <a:lnTo>
                  <a:pt x="274904" y="795578"/>
                </a:lnTo>
                <a:lnTo>
                  <a:pt x="286689" y="797928"/>
                </a:lnTo>
                <a:lnTo>
                  <a:pt x="298437" y="795578"/>
                </a:lnTo>
                <a:lnTo>
                  <a:pt x="308000" y="789139"/>
                </a:lnTo>
                <a:lnTo>
                  <a:pt x="314439" y="779564"/>
                </a:lnTo>
                <a:lnTo>
                  <a:pt x="316788" y="767829"/>
                </a:lnTo>
                <a:close/>
              </a:path>
              <a:path w="409575" h="1310004">
                <a:moveTo>
                  <a:pt x="316788" y="512749"/>
                </a:moveTo>
                <a:lnTo>
                  <a:pt x="314439" y="501002"/>
                </a:lnTo>
                <a:lnTo>
                  <a:pt x="308000" y="491413"/>
                </a:lnTo>
                <a:lnTo>
                  <a:pt x="298437" y="484949"/>
                </a:lnTo>
                <a:lnTo>
                  <a:pt x="286689" y="482574"/>
                </a:lnTo>
                <a:lnTo>
                  <a:pt x="274904" y="484949"/>
                </a:lnTo>
                <a:lnTo>
                  <a:pt x="265353" y="491413"/>
                </a:lnTo>
                <a:lnTo>
                  <a:pt x="258940" y="501002"/>
                </a:lnTo>
                <a:lnTo>
                  <a:pt x="256590" y="512749"/>
                </a:lnTo>
                <a:lnTo>
                  <a:pt x="258940" y="524459"/>
                </a:lnTo>
                <a:lnTo>
                  <a:pt x="265353" y="534022"/>
                </a:lnTo>
                <a:lnTo>
                  <a:pt x="274904" y="540473"/>
                </a:lnTo>
                <a:lnTo>
                  <a:pt x="286689" y="542836"/>
                </a:lnTo>
                <a:lnTo>
                  <a:pt x="298437" y="540473"/>
                </a:lnTo>
                <a:lnTo>
                  <a:pt x="308000" y="534022"/>
                </a:lnTo>
                <a:lnTo>
                  <a:pt x="314439" y="524459"/>
                </a:lnTo>
                <a:lnTo>
                  <a:pt x="316788" y="512749"/>
                </a:lnTo>
                <a:close/>
              </a:path>
              <a:path w="409575" h="1310004">
                <a:moveTo>
                  <a:pt x="316788" y="30086"/>
                </a:moveTo>
                <a:lnTo>
                  <a:pt x="314439" y="18376"/>
                </a:lnTo>
                <a:lnTo>
                  <a:pt x="308000" y="8813"/>
                </a:lnTo>
                <a:lnTo>
                  <a:pt x="298437" y="2362"/>
                </a:lnTo>
                <a:lnTo>
                  <a:pt x="286689" y="0"/>
                </a:lnTo>
                <a:lnTo>
                  <a:pt x="274904" y="2362"/>
                </a:lnTo>
                <a:lnTo>
                  <a:pt x="265353" y="8813"/>
                </a:lnTo>
                <a:lnTo>
                  <a:pt x="258940" y="18376"/>
                </a:lnTo>
                <a:lnTo>
                  <a:pt x="256590" y="30086"/>
                </a:lnTo>
                <a:lnTo>
                  <a:pt x="258940" y="41846"/>
                </a:lnTo>
                <a:lnTo>
                  <a:pt x="265353" y="51473"/>
                </a:lnTo>
                <a:lnTo>
                  <a:pt x="274904" y="57962"/>
                </a:lnTo>
                <a:lnTo>
                  <a:pt x="286689" y="60350"/>
                </a:lnTo>
                <a:lnTo>
                  <a:pt x="298437" y="57962"/>
                </a:lnTo>
                <a:lnTo>
                  <a:pt x="308000" y="51473"/>
                </a:lnTo>
                <a:lnTo>
                  <a:pt x="314439" y="41846"/>
                </a:lnTo>
                <a:lnTo>
                  <a:pt x="316788" y="30086"/>
                </a:lnTo>
                <a:close/>
              </a:path>
              <a:path w="409575" h="1310004">
                <a:moveTo>
                  <a:pt x="409511" y="934872"/>
                </a:moveTo>
                <a:lnTo>
                  <a:pt x="407149" y="923175"/>
                </a:lnTo>
                <a:lnTo>
                  <a:pt x="400697" y="913612"/>
                </a:lnTo>
                <a:lnTo>
                  <a:pt x="391083" y="907161"/>
                </a:lnTo>
                <a:lnTo>
                  <a:pt x="379234" y="904786"/>
                </a:lnTo>
                <a:lnTo>
                  <a:pt x="367525" y="907161"/>
                </a:lnTo>
                <a:lnTo>
                  <a:pt x="357962" y="913612"/>
                </a:lnTo>
                <a:lnTo>
                  <a:pt x="351510" y="923175"/>
                </a:lnTo>
                <a:lnTo>
                  <a:pt x="349135" y="934872"/>
                </a:lnTo>
                <a:lnTo>
                  <a:pt x="351510" y="946721"/>
                </a:lnTo>
                <a:lnTo>
                  <a:pt x="357962" y="956335"/>
                </a:lnTo>
                <a:lnTo>
                  <a:pt x="367525" y="962787"/>
                </a:lnTo>
                <a:lnTo>
                  <a:pt x="379234" y="965136"/>
                </a:lnTo>
                <a:lnTo>
                  <a:pt x="391083" y="962787"/>
                </a:lnTo>
                <a:lnTo>
                  <a:pt x="400697" y="956335"/>
                </a:lnTo>
                <a:lnTo>
                  <a:pt x="407149" y="946721"/>
                </a:lnTo>
                <a:lnTo>
                  <a:pt x="409511" y="934872"/>
                </a:lnTo>
                <a:close/>
              </a:path>
            </a:pathLst>
          </a:custGeom>
          <a:solidFill>
            <a:srgbClr val="9CC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bg object 5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056945" y="7766852"/>
            <a:ext cx="103379" cy="103246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6345681" y="7986529"/>
            <a:ext cx="103555" cy="103511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160325" y="8361374"/>
            <a:ext cx="103555" cy="103511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231468" y="8167492"/>
            <a:ext cx="103467" cy="103511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6097879" y="8701840"/>
            <a:ext cx="103555" cy="103334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6365123" y="8994656"/>
            <a:ext cx="103379" cy="103511"/>
          </a:xfrm>
          <a:prstGeom prst="rect">
            <a:avLst/>
          </a:prstGeom>
        </p:spPr>
      </p:pic>
      <p:pic>
        <p:nvPicPr>
          <p:cNvPr id="57" name="bg object 5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6179767" y="9352400"/>
            <a:ext cx="103467" cy="103334"/>
          </a:xfrm>
          <a:prstGeom prst="rect">
            <a:avLst/>
          </a:prstGeom>
        </p:spPr>
      </p:pic>
      <p:pic>
        <p:nvPicPr>
          <p:cNvPr id="58" name="bg object 58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037679" y="8219259"/>
            <a:ext cx="103203" cy="103511"/>
          </a:xfrm>
          <a:prstGeom prst="rect">
            <a:avLst/>
          </a:prstGeom>
        </p:spPr>
      </p:pic>
      <p:sp>
        <p:nvSpPr>
          <p:cNvPr id="59" name="bg object 59"/>
          <p:cNvSpPr/>
          <p:nvPr/>
        </p:nvSpPr>
        <p:spPr>
          <a:xfrm>
            <a:off x="16089199" y="7818538"/>
            <a:ext cx="409575" cy="1310005"/>
          </a:xfrm>
          <a:custGeom>
            <a:avLst/>
            <a:gdLst/>
            <a:ahLst/>
            <a:cxnLst/>
            <a:rect l="l" t="t" r="r" b="b"/>
            <a:pathLst>
              <a:path w="409575" h="1310004">
                <a:moveTo>
                  <a:pt x="60464" y="211074"/>
                </a:moveTo>
                <a:lnTo>
                  <a:pt x="58077" y="199351"/>
                </a:lnTo>
                <a:lnTo>
                  <a:pt x="51587" y="189750"/>
                </a:lnTo>
                <a:lnTo>
                  <a:pt x="41960" y="183261"/>
                </a:lnTo>
                <a:lnTo>
                  <a:pt x="30187" y="180873"/>
                </a:lnTo>
                <a:lnTo>
                  <a:pt x="18427" y="183261"/>
                </a:lnTo>
                <a:lnTo>
                  <a:pt x="8839" y="189750"/>
                </a:lnTo>
                <a:lnTo>
                  <a:pt x="2374" y="199351"/>
                </a:lnTo>
                <a:lnTo>
                  <a:pt x="0" y="211074"/>
                </a:lnTo>
                <a:lnTo>
                  <a:pt x="2374" y="222821"/>
                </a:lnTo>
                <a:lnTo>
                  <a:pt x="8839" y="232448"/>
                </a:lnTo>
                <a:lnTo>
                  <a:pt x="18427" y="238950"/>
                </a:lnTo>
                <a:lnTo>
                  <a:pt x="30187" y="241338"/>
                </a:lnTo>
                <a:lnTo>
                  <a:pt x="41960" y="238950"/>
                </a:lnTo>
                <a:lnTo>
                  <a:pt x="51587" y="232448"/>
                </a:lnTo>
                <a:lnTo>
                  <a:pt x="58077" y="222821"/>
                </a:lnTo>
                <a:lnTo>
                  <a:pt x="60464" y="211074"/>
                </a:lnTo>
                <a:close/>
              </a:path>
              <a:path w="409575" h="1310004">
                <a:moveTo>
                  <a:pt x="120662" y="1279639"/>
                </a:moveTo>
                <a:lnTo>
                  <a:pt x="118300" y="1267929"/>
                </a:lnTo>
                <a:lnTo>
                  <a:pt x="111836" y="1258366"/>
                </a:lnTo>
                <a:lnTo>
                  <a:pt x="102273" y="1251915"/>
                </a:lnTo>
                <a:lnTo>
                  <a:pt x="90563" y="1249553"/>
                </a:lnTo>
                <a:lnTo>
                  <a:pt x="78816" y="1251915"/>
                </a:lnTo>
                <a:lnTo>
                  <a:pt x="69253" y="1258366"/>
                </a:lnTo>
                <a:lnTo>
                  <a:pt x="62814" y="1267929"/>
                </a:lnTo>
                <a:lnTo>
                  <a:pt x="60464" y="1279639"/>
                </a:lnTo>
                <a:lnTo>
                  <a:pt x="62814" y="1291412"/>
                </a:lnTo>
                <a:lnTo>
                  <a:pt x="69253" y="1300975"/>
                </a:lnTo>
                <a:lnTo>
                  <a:pt x="78816" y="1307401"/>
                </a:lnTo>
                <a:lnTo>
                  <a:pt x="90563" y="1309738"/>
                </a:lnTo>
                <a:lnTo>
                  <a:pt x="102273" y="1307401"/>
                </a:lnTo>
                <a:lnTo>
                  <a:pt x="111836" y="1300975"/>
                </a:lnTo>
                <a:lnTo>
                  <a:pt x="118300" y="1291412"/>
                </a:lnTo>
                <a:lnTo>
                  <a:pt x="120662" y="1279639"/>
                </a:lnTo>
                <a:close/>
              </a:path>
              <a:path w="409575" h="1310004">
                <a:moveTo>
                  <a:pt x="153009" y="784504"/>
                </a:moveTo>
                <a:lnTo>
                  <a:pt x="150647" y="772769"/>
                </a:lnTo>
                <a:lnTo>
                  <a:pt x="144183" y="763206"/>
                </a:lnTo>
                <a:lnTo>
                  <a:pt x="134620" y="756780"/>
                </a:lnTo>
                <a:lnTo>
                  <a:pt x="122910" y="754418"/>
                </a:lnTo>
                <a:lnTo>
                  <a:pt x="111150" y="756780"/>
                </a:lnTo>
                <a:lnTo>
                  <a:pt x="101561" y="763206"/>
                </a:lnTo>
                <a:lnTo>
                  <a:pt x="95097" y="772769"/>
                </a:lnTo>
                <a:lnTo>
                  <a:pt x="92722" y="784504"/>
                </a:lnTo>
                <a:lnTo>
                  <a:pt x="95097" y="796264"/>
                </a:lnTo>
                <a:lnTo>
                  <a:pt x="101561" y="805853"/>
                </a:lnTo>
                <a:lnTo>
                  <a:pt x="111150" y="812317"/>
                </a:lnTo>
                <a:lnTo>
                  <a:pt x="122910" y="814679"/>
                </a:lnTo>
                <a:lnTo>
                  <a:pt x="134620" y="812317"/>
                </a:lnTo>
                <a:lnTo>
                  <a:pt x="144183" y="805853"/>
                </a:lnTo>
                <a:lnTo>
                  <a:pt x="150647" y="796264"/>
                </a:lnTo>
                <a:lnTo>
                  <a:pt x="153009" y="784504"/>
                </a:lnTo>
                <a:close/>
              </a:path>
              <a:path w="409575" h="1310004">
                <a:moveTo>
                  <a:pt x="316852" y="767829"/>
                </a:moveTo>
                <a:lnTo>
                  <a:pt x="314490" y="756081"/>
                </a:lnTo>
                <a:lnTo>
                  <a:pt x="308025" y="746493"/>
                </a:lnTo>
                <a:lnTo>
                  <a:pt x="298462" y="740016"/>
                </a:lnTo>
                <a:lnTo>
                  <a:pt x="286753" y="737654"/>
                </a:lnTo>
                <a:lnTo>
                  <a:pt x="274942" y="740016"/>
                </a:lnTo>
                <a:lnTo>
                  <a:pt x="265328" y="746493"/>
                </a:lnTo>
                <a:lnTo>
                  <a:pt x="258851" y="756081"/>
                </a:lnTo>
                <a:lnTo>
                  <a:pt x="256476" y="767829"/>
                </a:lnTo>
                <a:lnTo>
                  <a:pt x="258851" y="779564"/>
                </a:lnTo>
                <a:lnTo>
                  <a:pt x="265328" y="789139"/>
                </a:lnTo>
                <a:lnTo>
                  <a:pt x="274942" y="795578"/>
                </a:lnTo>
                <a:lnTo>
                  <a:pt x="286753" y="797928"/>
                </a:lnTo>
                <a:lnTo>
                  <a:pt x="298462" y="795578"/>
                </a:lnTo>
                <a:lnTo>
                  <a:pt x="308025" y="789139"/>
                </a:lnTo>
                <a:lnTo>
                  <a:pt x="314490" y="779564"/>
                </a:lnTo>
                <a:lnTo>
                  <a:pt x="316852" y="767829"/>
                </a:lnTo>
                <a:close/>
              </a:path>
              <a:path w="409575" h="1310004">
                <a:moveTo>
                  <a:pt x="316852" y="512749"/>
                </a:moveTo>
                <a:lnTo>
                  <a:pt x="314490" y="501002"/>
                </a:lnTo>
                <a:lnTo>
                  <a:pt x="308025" y="491413"/>
                </a:lnTo>
                <a:lnTo>
                  <a:pt x="298462" y="484949"/>
                </a:lnTo>
                <a:lnTo>
                  <a:pt x="286753" y="482574"/>
                </a:lnTo>
                <a:lnTo>
                  <a:pt x="274942" y="484949"/>
                </a:lnTo>
                <a:lnTo>
                  <a:pt x="265328" y="491413"/>
                </a:lnTo>
                <a:lnTo>
                  <a:pt x="258851" y="501002"/>
                </a:lnTo>
                <a:lnTo>
                  <a:pt x="256476" y="512749"/>
                </a:lnTo>
                <a:lnTo>
                  <a:pt x="258851" y="524459"/>
                </a:lnTo>
                <a:lnTo>
                  <a:pt x="265328" y="534022"/>
                </a:lnTo>
                <a:lnTo>
                  <a:pt x="274942" y="540473"/>
                </a:lnTo>
                <a:lnTo>
                  <a:pt x="286753" y="542836"/>
                </a:lnTo>
                <a:lnTo>
                  <a:pt x="298462" y="540473"/>
                </a:lnTo>
                <a:lnTo>
                  <a:pt x="308025" y="534022"/>
                </a:lnTo>
                <a:lnTo>
                  <a:pt x="314490" y="524459"/>
                </a:lnTo>
                <a:lnTo>
                  <a:pt x="316852" y="512749"/>
                </a:lnTo>
                <a:close/>
              </a:path>
              <a:path w="409575" h="1310004">
                <a:moveTo>
                  <a:pt x="316852" y="30086"/>
                </a:moveTo>
                <a:lnTo>
                  <a:pt x="314490" y="18376"/>
                </a:lnTo>
                <a:lnTo>
                  <a:pt x="308025" y="8813"/>
                </a:lnTo>
                <a:lnTo>
                  <a:pt x="298462" y="2362"/>
                </a:lnTo>
                <a:lnTo>
                  <a:pt x="286753" y="0"/>
                </a:lnTo>
                <a:lnTo>
                  <a:pt x="274942" y="2362"/>
                </a:lnTo>
                <a:lnTo>
                  <a:pt x="265328" y="8813"/>
                </a:lnTo>
                <a:lnTo>
                  <a:pt x="258851" y="18376"/>
                </a:lnTo>
                <a:lnTo>
                  <a:pt x="256476" y="30086"/>
                </a:lnTo>
                <a:lnTo>
                  <a:pt x="258851" y="41846"/>
                </a:lnTo>
                <a:lnTo>
                  <a:pt x="265328" y="51473"/>
                </a:lnTo>
                <a:lnTo>
                  <a:pt x="274942" y="57962"/>
                </a:lnTo>
                <a:lnTo>
                  <a:pt x="286753" y="60350"/>
                </a:lnTo>
                <a:lnTo>
                  <a:pt x="298462" y="57962"/>
                </a:lnTo>
                <a:lnTo>
                  <a:pt x="308025" y="51473"/>
                </a:lnTo>
                <a:lnTo>
                  <a:pt x="314490" y="41846"/>
                </a:lnTo>
                <a:lnTo>
                  <a:pt x="316852" y="30086"/>
                </a:lnTo>
                <a:close/>
              </a:path>
              <a:path w="409575" h="1310004">
                <a:moveTo>
                  <a:pt x="409397" y="934872"/>
                </a:moveTo>
                <a:lnTo>
                  <a:pt x="407060" y="923175"/>
                </a:lnTo>
                <a:lnTo>
                  <a:pt x="400646" y="913612"/>
                </a:lnTo>
                <a:lnTo>
                  <a:pt x="391083" y="907161"/>
                </a:lnTo>
                <a:lnTo>
                  <a:pt x="379298" y="904786"/>
                </a:lnTo>
                <a:lnTo>
                  <a:pt x="367550" y="907161"/>
                </a:lnTo>
                <a:lnTo>
                  <a:pt x="357987" y="913612"/>
                </a:lnTo>
                <a:lnTo>
                  <a:pt x="351561" y="923175"/>
                </a:lnTo>
                <a:lnTo>
                  <a:pt x="349199" y="934872"/>
                </a:lnTo>
                <a:lnTo>
                  <a:pt x="351561" y="946721"/>
                </a:lnTo>
                <a:lnTo>
                  <a:pt x="357987" y="956335"/>
                </a:lnTo>
                <a:lnTo>
                  <a:pt x="367550" y="962787"/>
                </a:lnTo>
                <a:lnTo>
                  <a:pt x="379298" y="965136"/>
                </a:lnTo>
                <a:lnTo>
                  <a:pt x="391083" y="962787"/>
                </a:lnTo>
                <a:lnTo>
                  <a:pt x="400646" y="956335"/>
                </a:lnTo>
                <a:lnTo>
                  <a:pt x="407060" y="946721"/>
                </a:lnTo>
                <a:lnTo>
                  <a:pt x="409397" y="934872"/>
                </a:lnTo>
                <a:close/>
              </a:path>
            </a:pathLst>
          </a:custGeom>
          <a:solidFill>
            <a:srgbClr val="E7C73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bg object 60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2499244" y="8701840"/>
            <a:ext cx="103555" cy="103334"/>
          </a:xfrm>
          <a:prstGeom prst="rect">
            <a:avLst/>
          </a:prstGeom>
        </p:spPr>
      </p:pic>
      <p:pic>
        <p:nvPicPr>
          <p:cNvPr id="61" name="bg object 61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2714788" y="8546475"/>
            <a:ext cx="103291" cy="103511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2766400" y="8994656"/>
            <a:ext cx="103467" cy="103511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2581110" y="9352400"/>
            <a:ext cx="103401" cy="103334"/>
          </a:xfrm>
          <a:prstGeom prst="rect">
            <a:avLst/>
          </a:prstGeom>
        </p:spPr>
      </p:pic>
      <p:sp>
        <p:nvSpPr>
          <p:cNvPr id="64" name="bg object 64"/>
          <p:cNvSpPr/>
          <p:nvPr/>
        </p:nvSpPr>
        <p:spPr>
          <a:xfrm>
            <a:off x="12499238" y="8426107"/>
            <a:ext cx="401320" cy="702310"/>
          </a:xfrm>
          <a:custGeom>
            <a:avLst/>
            <a:gdLst/>
            <a:ahLst/>
            <a:cxnLst/>
            <a:rect l="l" t="t" r="r" b="b"/>
            <a:pathLst>
              <a:path w="401320" h="702309">
                <a:moveTo>
                  <a:pt x="60375" y="30086"/>
                </a:moveTo>
                <a:lnTo>
                  <a:pt x="58000" y="18389"/>
                </a:lnTo>
                <a:lnTo>
                  <a:pt x="51523" y="8826"/>
                </a:lnTo>
                <a:lnTo>
                  <a:pt x="41910" y="2374"/>
                </a:lnTo>
                <a:lnTo>
                  <a:pt x="30099" y="0"/>
                </a:lnTo>
                <a:lnTo>
                  <a:pt x="18465" y="2374"/>
                </a:lnTo>
                <a:lnTo>
                  <a:pt x="8890" y="8826"/>
                </a:lnTo>
                <a:lnTo>
                  <a:pt x="2387" y="18389"/>
                </a:lnTo>
                <a:lnTo>
                  <a:pt x="0" y="30086"/>
                </a:lnTo>
                <a:lnTo>
                  <a:pt x="2387" y="41859"/>
                </a:lnTo>
                <a:lnTo>
                  <a:pt x="8890" y="51473"/>
                </a:lnTo>
                <a:lnTo>
                  <a:pt x="18465" y="57975"/>
                </a:lnTo>
                <a:lnTo>
                  <a:pt x="30099" y="60350"/>
                </a:lnTo>
                <a:lnTo>
                  <a:pt x="41910" y="57975"/>
                </a:lnTo>
                <a:lnTo>
                  <a:pt x="51523" y="51473"/>
                </a:lnTo>
                <a:lnTo>
                  <a:pt x="58000" y="41859"/>
                </a:lnTo>
                <a:lnTo>
                  <a:pt x="60375" y="30086"/>
                </a:lnTo>
                <a:close/>
              </a:path>
              <a:path w="401320" h="702309">
                <a:moveTo>
                  <a:pt x="111988" y="672071"/>
                </a:moveTo>
                <a:lnTo>
                  <a:pt x="109626" y="660361"/>
                </a:lnTo>
                <a:lnTo>
                  <a:pt x="103187" y="650798"/>
                </a:lnTo>
                <a:lnTo>
                  <a:pt x="93611" y="644347"/>
                </a:lnTo>
                <a:lnTo>
                  <a:pt x="81864" y="641985"/>
                </a:lnTo>
                <a:lnTo>
                  <a:pt x="70167" y="644347"/>
                </a:lnTo>
                <a:lnTo>
                  <a:pt x="60604" y="650798"/>
                </a:lnTo>
                <a:lnTo>
                  <a:pt x="54140" y="660361"/>
                </a:lnTo>
                <a:lnTo>
                  <a:pt x="51765" y="672071"/>
                </a:lnTo>
                <a:lnTo>
                  <a:pt x="54140" y="683844"/>
                </a:lnTo>
                <a:lnTo>
                  <a:pt x="60604" y="693407"/>
                </a:lnTo>
                <a:lnTo>
                  <a:pt x="70167" y="699833"/>
                </a:lnTo>
                <a:lnTo>
                  <a:pt x="81864" y="702170"/>
                </a:lnTo>
                <a:lnTo>
                  <a:pt x="93611" y="699833"/>
                </a:lnTo>
                <a:lnTo>
                  <a:pt x="103187" y="693407"/>
                </a:lnTo>
                <a:lnTo>
                  <a:pt x="109626" y="683844"/>
                </a:lnTo>
                <a:lnTo>
                  <a:pt x="111988" y="672071"/>
                </a:lnTo>
                <a:close/>
              </a:path>
              <a:path w="401320" h="702309">
                <a:moveTo>
                  <a:pt x="215544" y="30086"/>
                </a:moveTo>
                <a:lnTo>
                  <a:pt x="213182" y="18389"/>
                </a:lnTo>
                <a:lnTo>
                  <a:pt x="206717" y="8826"/>
                </a:lnTo>
                <a:lnTo>
                  <a:pt x="197104" y="2374"/>
                </a:lnTo>
                <a:lnTo>
                  <a:pt x="185267" y="0"/>
                </a:lnTo>
                <a:lnTo>
                  <a:pt x="173532" y="2374"/>
                </a:lnTo>
                <a:lnTo>
                  <a:pt x="163995" y="8826"/>
                </a:lnTo>
                <a:lnTo>
                  <a:pt x="157581" y="18389"/>
                </a:lnTo>
                <a:lnTo>
                  <a:pt x="155232" y="30086"/>
                </a:lnTo>
                <a:lnTo>
                  <a:pt x="157581" y="41859"/>
                </a:lnTo>
                <a:lnTo>
                  <a:pt x="163995" y="51473"/>
                </a:lnTo>
                <a:lnTo>
                  <a:pt x="173532" y="57975"/>
                </a:lnTo>
                <a:lnTo>
                  <a:pt x="185267" y="60350"/>
                </a:lnTo>
                <a:lnTo>
                  <a:pt x="197104" y="57975"/>
                </a:lnTo>
                <a:lnTo>
                  <a:pt x="206717" y="51473"/>
                </a:lnTo>
                <a:lnTo>
                  <a:pt x="213182" y="41859"/>
                </a:lnTo>
                <a:lnTo>
                  <a:pt x="215544" y="30086"/>
                </a:lnTo>
                <a:close/>
              </a:path>
              <a:path w="401320" h="702309">
                <a:moveTo>
                  <a:pt x="267157" y="435381"/>
                </a:moveTo>
                <a:lnTo>
                  <a:pt x="264795" y="423633"/>
                </a:lnTo>
                <a:lnTo>
                  <a:pt x="258356" y="414045"/>
                </a:lnTo>
                <a:lnTo>
                  <a:pt x="248780" y="407568"/>
                </a:lnTo>
                <a:lnTo>
                  <a:pt x="237032" y="405206"/>
                </a:lnTo>
                <a:lnTo>
                  <a:pt x="225285" y="407568"/>
                </a:lnTo>
                <a:lnTo>
                  <a:pt x="215684" y="414045"/>
                </a:lnTo>
                <a:lnTo>
                  <a:pt x="209219" y="423633"/>
                </a:lnTo>
                <a:lnTo>
                  <a:pt x="206844" y="435381"/>
                </a:lnTo>
                <a:lnTo>
                  <a:pt x="209219" y="447090"/>
                </a:lnTo>
                <a:lnTo>
                  <a:pt x="215684" y="456692"/>
                </a:lnTo>
                <a:lnTo>
                  <a:pt x="225285" y="463194"/>
                </a:lnTo>
                <a:lnTo>
                  <a:pt x="237032" y="465569"/>
                </a:lnTo>
                <a:lnTo>
                  <a:pt x="248780" y="463194"/>
                </a:lnTo>
                <a:lnTo>
                  <a:pt x="258356" y="456692"/>
                </a:lnTo>
                <a:lnTo>
                  <a:pt x="264795" y="447090"/>
                </a:lnTo>
                <a:lnTo>
                  <a:pt x="267157" y="435381"/>
                </a:lnTo>
                <a:close/>
              </a:path>
              <a:path w="401320" h="702309">
                <a:moveTo>
                  <a:pt x="400900" y="327304"/>
                </a:moveTo>
                <a:lnTo>
                  <a:pt x="398526" y="315607"/>
                </a:lnTo>
                <a:lnTo>
                  <a:pt x="392049" y="306044"/>
                </a:lnTo>
                <a:lnTo>
                  <a:pt x="382422" y="299593"/>
                </a:lnTo>
                <a:lnTo>
                  <a:pt x="370624" y="297218"/>
                </a:lnTo>
                <a:lnTo>
                  <a:pt x="358876" y="299593"/>
                </a:lnTo>
                <a:lnTo>
                  <a:pt x="349313" y="306044"/>
                </a:lnTo>
                <a:lnTo>
                  <a:pt x="342874" y="315607"/>
                </a:lnTo>
                <a:lnTo>
                  <a:pt x="340525" y="327304"/>
                </a:lnTo>
                <a:lnTo>
                  <a:pt x="342874" y="339153"/>
                </a:lnTo>
                <a:lnTo>
                  <a:pt x="349313" y="348767"/>
                </a:lnTo>
                <a:lnTo>
                  <a:pt x="358876" y="355219"/>
                </a:lnTo>
                <a:lnTo>
                  <a:pt x="370624" y="357568"/>
                </a:lnTo>
                <a:lnTo>
                  <a:pt x="382422" y="355219"/>
                </a:lnTo>
                <a:lnTo>
                  <a:pt x="392049" y="348767"/>
                </a:lnTo>
                <a:lnTo>
                  <a:pt x="398526" y="339153"/>
                </a:lnTo>
                <a:lnTo>
                  <a:pt x="400900" y="327304"/>
                </a:lnTo>
                <a:close/>
              </a:path>
            </a:pathLst>
          </a:custGeom>
          <a:solidFill>
            <a:srgbClr val="E7C73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bg object 65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4858803" y="8701840"/>
            <a:ext cx="103379" cy="103334"/>
          </a:xfrm>
          <a:prstGeom prst="rect">
            <a:avLst/>
          </a:prstGeom>
        </p:spPr>
      </p:pic>
      <p:pic>
        <p:nvPicPr>
          <p:cNvPr id="66" name="bg object 66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5074258" y="8546475"/>
            <a:ext cx="103467" cy="103511"/>
          </a:xfrm>
          <a:prstGeom prst="rect">
            <a:avLst/>
          </a:prstGeom>
        </p:spPr>
      </p:pic>
      <p:pic>
        <p:nvPicPr>
          <p:cNvPr id="67" name="bg object 67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5125958" y="8994656"/>
            <a:ext cx="103555" cy="103511"/>
          </a:xfrm>
          <a:prstGeom prst="rect">
            <a:avLst/>
          </a:prstGeom>
        </p:spPr>
      </p:pic>
      <p:pic>
        <p:nvPicPr>
          <p:cNvPr id="68" name="bg object 68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4940515" y="9352400"/>
            <a:ext cx="103555" cy="103334"/>
          </a:xfrm>
          <a:prstGeom prst="rect">
            <a:avLst/>
          </a:prstGeom>
        </p:spPr>
      </p:pic>
      <p:sp>
        <p:nvSpPr>
          <p:cNvPr id="69" name="bg object 69"/>
          <p:cNvSpPr/>
          <p:nvPr/>
        </p:nvSpPr>
        <p:spPr>
          <a:xfrm>
            <a:off x="14858796" y="8426107"/>
            <a:ext cx="401320" cy="702310"/>
          </a:xfrm>
          <a:custGeom>
            <a:avLst/>
            <a:gdLst/>
            <a:ahLst/>
            <a:cxnLst/>
            <a:rect l="l" t="t" r="r" b="b"/>
            <a:pathLst>
              <a:path w="401319" h="702309">
                <a:moveTo>
                  <a:pt x="60375" y="30086"/>
                </a:moveTo>
                <a:lnTo>
                  <a:pt x="57988" y="18389"/>
                </a:lnTo>
                <a:lnTo>
                  <a:pt x="51498" y="8826"/>
                </a:lnTo>
                <a:lnTo>
                  <a:pt x="41871" y="2374"/>
                </a:lnTo>
                <a:lnTo>
                  <a:pt x="30099" y="0"/>
                </a:lnTo>
                <a:lnTo>
                  <a:pt x="18351" y="2374"/>
                </a:lnTo>
                <a:lnTo>
                  <a:pt x="8788" y="8826"/>
                </a:lnTo>
                <a:lnTo>
                  <a:pt x="2349" y="18389"/>
                </a:lnTo>
                <a:lnTo>
                  <a:pt x="0" y="30086"/>
                </a:lnTo>
                <a:lnTo>
                  <a:pt x="2349" y="41859"/>
                </a:lnTo>
                <a:lnTo>
                  <a:pt x="8788" y="51473"/>
                </a:lnTo>
                <a:lnTo>
                  <a:pt x="18351" y="57975"/>
                </a:lnTo>
                <a:lnTo>
                  <a:pt x="30099" y="60350"/>
                </a:lnTo>
                <a:lnTo>
                  <a:pt x="41871" y="57975"/>
                </a:lnTo>
                <a:lnTo>
                  <a:pt x="51498" y="51473"/>
                </a:lnTo>
                <a:lnTo>
                  <a:pt x="57988" y="41859"/>
                </a:lnTo>
                <a:lnTo>
                  <a:pt x="60375" y="30086"/>
                </a:lnTo>
                <a:close/>
              </a:path>
              <a:path w="401319" h="702309">
                <a:moveTo>
                  <a:pt x="111988" y="672071"/>
                </a:moveTo>
                <a:lnTo>
                  <a:pt x="109626" y="660361"/>
                </a:lnTo>
                <a:lnTo>
                  <a:pt x="103162" y="650798"/>
                </a:lnTo>
                <a:lnTo>
                  <a:pt x="93548" y="644347"/>
                </a:lnTo>
                <a:lnTo>
                  <a:pt x="81711" y="641985"/>
                </a:lnTo>
                <a:lnTo>
                  <a:pt x="70040" y="644347"/>
                </a:lnTo>
                <a:lnTo>
                  <a:pt x="60464" y="650798"/>
                </a:lnTo>
                <a:lnTo>
                  <a:pt x="53987" y="660361"/>
                </a:lnTo>
                <a:lnTo>
                  <a:pt x="51612" y="672071"/>
                </a:lnTo>
                <a:lnTo>
                  <a:pt x="53987" y="683844"/>
                </a:lnTo>
                <a:lnTo>
                  <a:pt x="60464" y="693407"/>
                </a:lnTo>
                <a:lnTo>
                  <a:pt x="70040" y="699833"/>
                </a:lnTo>
                <a:lnTo>
                  <a:pt x="81711" y="702170"/>
                </a:lnTo>
                <a:lnTo>
                  <a:pt x="93548" y="699833"/>
                </a:lnTo>
                <a:lnTo>
                  <a:pt x="103162" y="693407"/>
                </a:lnTo>
                <a:lnTo>
                  <a:pt x="109626" y="683844"/>
                </a:lnTo>
                <a:lnTo>
                  <a:pt x="111988" y="672071"/>
                </a:lnTo>
                <a:close/>
              </a:path>
              <a:path w="401319" h="702309">
                <a:moveTo>
                  <a:pt x="215455" y="30086"/>
                </a:moveTo>
                <a:lnTo>
                  <a:pt x="213080" y="18389"/>
                </a:lnTo>
                <a:lnTo>
                  <a:pt x="206616" y="8826"/>
                </a:lnTo>
                <a:lnTo>
                  <a:pt x="197027" y="2374"/>
                </a:lnTo>
                <a:lnTo>
                  <a:pt x="185267" y="0"/>
                </a:lnTo>
                <a:lnTo>
                  <a:pt x="173482" y="2374"/>
                </a:lnTo>
                <a:lnTo>
                  <a:pt x="163931" y="8826"/>
                </a:lnTo>
                <a:lnTo>
                  <a:pt x="157505" y="18389"/>
                </a:lnTo>
                <a:lnTo>
                  <a:pt x="155168" y="30086"/>
                </a:lnTo>
                <a:lnTo>
                  <a:pt x="157505" y="41859"/>
                </a:lnTo>
                <a:lnTo>
                  <a:pt x="163931" y="51473"/>
                </a:lnTo>
                <a:lnTo>
                  <a:pt x="173482" y="57975"/>
                </a:lnTo>
                <a:lnTo>
                  <a:pt x="185267" y="60350"/>
                </a:lnTo>
                <a:lnTo>
                  <a:pt x="197027" y="57975"/>
                </a:lnTo>
                <a:lnTo>
                  <a:pt x="206616" y="51473"/>
                </a:lnTo>
                <a:lnTo>
                  <a:pt x="213080" y="41859"/>
                </a:lnTo>
                <a:lnTo>
                  <a:pt x="215455" y="30086"/>
                </a:lnTo>
                <a:close/>
              </a:path>
              <a:path w="401319" h="702309">
                <a:moveTo>
                  <a:pt x="267157" y="435381"/>
                </a:moveTo>
                <a:lnTo>
                  <a:pt x="264795" y="423633"/>
                </a:lnTo>
                <a:lnTo>
                  <a:pt x="258356" y="414045"/>
                </a:lnTo>
                <a:lnTo>
                  <a:pt x="248780" y="407568"/>
                </a:lnTo>
                <a:lnTo>
                  <a:pt x="237032" y="405206"/>
                </a:lnTo>
                <a:lnTo>
                  <a:pt x="225259" y="407568"/>
                </a:lnTo>
                <a:lnTo>
                  <a:pt x="215696" y="414045"/>
                </a:lnTo>
                <a:lnTo>
                  <a:pt x="209283" y="423633"/>
                </a:lnTo>
                <a:lnTo>
                  <a:pt x="206933" y="435381"/>
                </a:lnTo>
                <a:lnTo>
                  <a:pt x="209283" y="447090"/>
                </a:lnTo>
                <a:lnTo>
                  <a:pt x="215696" y="456692"/>
                </a:lnTo>
                <a:lnTo>
                  <a:pt x="225259" y="463194"/>
                </a:lnTo>
                <a:lnTo>
                  <a:pt x="237032" y="465569"/>
                </a:lnTo>
                <a:lnTo>
                  <a:pt x="248780" y="463194"/>
                </a:lnTo>
                <a:lnTo>
                  <a:pt x="258356" y="456692"/>
                </a:lnTo>
                <a:lnTo>
                  <a:pt x="264795" y="447090"/>
                </a:lnTo>
                <a:lnTo>
                  <a:pt x="267157" y="435381"/>
                </a:lnTo>
                <a:close/>
              </a:path>
              <a:path w="401319" h="702309">
                <a:moveTo>
                  <a:pt x="400900" y="327304"/>
                </a:moveTo>
                <a:lnTo>
                  <a:pt x="398513" y="315607"/>
                </a:lnTo>
                <a:lnTo>
                  <a:pt x="392036" y="306044"/>
                </a:lnTo>
                <a:lnTo>
                  <a:pt x="382435" y="299593"/>
                </a:lnTo>
                <a:lnTo>
                  <a:pt x="370713" y="297218"/>
                </a:lnTo>
                <a:lnTo>
                  <a:pt x="358914" y="299593"/>
                </a:lnTo>
                <a:lnTo>
                  <a:pt x="349326" y="306044"/>
                </a:lnTo>
                <a:lnTo>
                  <a:pt x="342887" y="315607"/>
                </a:lnTo>
                <a:lnTo>
                  <a:pt x="340525" y="327304"/>
                </a:lnTo>
                <a:lnTo>
                  <a:pt x="342887" y="339153"/>
                </a:lnTo>
                <a:lnTo>
                  <a:pt x="349326" y="348767"/>
                </a:lnTo>
                <a:lnTo>
                  <a:pt x="358914" y="355219"/>
                </a:lnTo>
                <a:lnTo>
                  <a:pt x="370713" y="357568"/>
                </a:lnTo>
                <a:lnTo>
                  <a:pt x="382435" y="355219"/>
                </a:lnTo>
                <a:lnTo>
                  <a:pt x="392036" y="348767"/>
                </a:lnTo>
                <a:lnTo>
                  <a:pt x="398513" y="339153"/>
                </a:lnTo>
                <a:lnTo>
                  <a:pt x="400900" y="327304"/>
                </a:lnTo>
                <a:close/>
              </a:path>
            </a:pathLst>
          </a:custGeom>
          <a:solidFill>
            <a:srgbClr val="EC81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152908" y="37"/>
            <a:ext cx="6863715" cy="671195"/>
          </a:xfrm>
          <a:custGeom>
            <a:avLst/>
            <a:gdLst/>
            <a:ahLst/>
            <a:cxnLst/>
            <a:rect l="l" t="t" r="r" b="b"/>
            <a:pathLst>
              <a:path w="6863715" h="671195">
                <a:moveTo>
                  <a:pt x="817270" y="0"/>
                </a:moveTo>
                <a:lnTo>
                  <a:pt x="330669" y="0"/>
                </a:lnTo>
                <a:lnTo>
                  <a:pt x="283552" y="3898"/>
                </a:lnTo>
                <a:lnTo>
                  <a:pt x="238506" y="14071"/>
                </a:lnTo>
                <a:lnTo>
                  <a:pt x="195961" y="30073"/>
                </a:lnTo>
                <a:lnTo>
                  <a:pt x="156413" y="51460"/>
                </a:lnTo>
                <a:lnTo>
                  <a:pt x="120281" y="77800"/>
                </a:lnTo>
                <a:lnTo>
                  <a:pt x="88036" y="108623"/>
                </a:lnTo>
                <a:lnTo>
                  <a:pt x="60134" y="143497"/>
                </a:lnTo>
                <a:lnTo>
                  <a:pt x="37033" y="181965"/>
                </a:lnTo>
                <a:lnTo>
                  <a:pt x="19177" y="223583"/>
                </a:lnTo>
                <a:lnTo>
                  <a:pt x="5245" y="277990"/>
                </a:lnTo>
                <a:lnTo>
                  <a:pt x="0" y="335381"/>
                </a:lnTo>
                <a:lnTo>
                  <a:pt x="1193" y="363842"/>
                </a:lnTo>
                <a:lnTo>
                  <a:pt x="4699" y="391642"/>
                </a:lnTo>
                <a:lnTo>
                  <a:pt x="10375" y="418617"/>
                </a:lnTo>
                <a:lnTo>
                  <a:pt x="18084" y="444639"/>
                </a:lnTo>
                <a:lnTo>
                  <a:pt x="18453" y="445363"/>
                </a:lnTo>
                <a:lnTo>
                  <a:pt x="18453" y="446087"/>
                </a:lnTo>
                <a:lnTo>
                  <a:pt x="18808" y="446811"/>
                </a:lnTo>
                <a:lnTo>
                  <a:pt x="36982" y="488061"/>
                </a:lnTo>
                <a:lnTo>
                  <a:pt x="60337" y="526326"/>
                </a:lnTo>
                <a:lnTo>
                  <a:pt x="88392" y="561136"/>
                </a:lnTo>
                <a:lnTo>
                  <a:pt x="120713" y="592010"/>
                </a:lnTo>
                <a:lnTo>
                  <a:pt x="156845" y="618451"/>
                </a:lnTo>
                <a:lnTo>
                  <a:pt x="196329" y="640003"/>
                </a:lnTo>
                <a:lnTo>
                  <a:pt x="238696" y="656158"/>
                </a:lnTo>
                <a:lnTo>
                  <a:pt x="283514" y="666457"/>
                </a:lnTo>
                <a:lnTo>
                  <a:pt x="330314" y="670394"/>
                </a:lnTo>
                <a:lnTo>
                  <a:pt x="817270" y="670394"/>
                </a:lnTo>
                <a:lnTo>
                  <a:pt x="817270" y="0"/>
                </a:lnTo>
                <a:close/>
              </a:path>
              <a:path w="6863715" h="671195">
                <a:moveTo>
                  <a:pt x="6863372" y="335254"/>
                </a:moveTo>
                <a:lnTo>
                  <a:pt x="6858673" y="278993"/>
                </a:lnTo>
                <a:lnTo>
                  <a:pt x="6845300" y="225983"/>
                </a:lnTo>
                <a:lnTo>
                  <a:pt x="6844932" y="225259"/>
                </a:lnTo>
                <a:lnTo>
                  <a:pt x="6844932" y="224536"/>
                </a:lnTo>
                <a:lnTo>
                  <a:pt x="6844563" y="223824"/>
                </a:lnTo>
                <a:lnTo>
                  <a:pt x="6826390" y="182575"/>
                </a:lnTo>
                <a:lnTo>
                  <a:pt x="6803047" y="144310"/>
                </a:lnTo>
                <a:lnTo>
                  <a:pt x="6774980" y="109499"/>
                </a:lnTo>
                <a:lnTo>
                  <a:pt x="6742658" y="78625"/>
                </a:lnTo>
                <a:lnTo>
                  <a:pt x="6706527" y="52171"/>
                </a:lnTo>
                <a:lnTo>
                  <a:pt x="6667043" y="30619"/>
                </a:lnTo>
                <a:lnTo>
                  <a:pt x="6624675" y="14465"/>
                </a:lnTo>
                <a:lnTo>
                  <a:pt x="6579857" y="4178"/>
                </a:lnTo>
                <a:lnTo>
                  <a:pt x="6533058" y="228"/>
                </a:lnTo>
                <a:lnTo>
                  <a:pt x="6046114" y="228"/>
                </a:lnTo>
                <a:lnTo>
                  <a:pt x="6046114" y="670623"/>
                </a:lnTo>
                <a:lnTo>
                  <a:pt x="6533058" y="670598"/>
                </a:lnTo>
                <a:lnTo>
                  <a:pt x="6579819" y="666737"/>
                </a:lnTo>
                <a:lnTo>
                  <a:pt x="6624879" y="656564"/>
                </a:lnTo>
                <a:lnTo>
                  <a:pt x="6667411" y="640549"/>
                </a:lnTo>
                <a:lnTo>
                  <a:pt x="6706971" y="619163"/>
                </a:lnTo>
                <a:lnTo>
                  <a:pt x="6743103" y="592836"/>
                </a:lnTo>
                <a:lnTo>
                  <a:pt x="6775348" y="562013"/>
                </a:lnTo>
                <a:lnTo>
                  <a:pt x="6803250" y="527138"/>
                </a:lnTo>
                <a:lnTo>
                  <a:pt x="6826351" y="488670"/>
                </a:lnTo>
                <a:lnTo>
                  <a:pt x="6844195" y="447040"/>
                </a:lnTo>
                <a:lnTo>
                  <a:pt x="6858127" y="392633"/>
                </a:lnTo>
                <a:lnTo>
                  <a:pt x="6862000" y="364058"/>
                </a:lnTo>
                <a:lnTo>
                  <a:pt x="6863372" y="335254"/>
                </a:lnTo>
                <a:close/>
              </a:path>
            </a:pathLst>
          </a:custGeom>
          <a:solidFill>
            <a:srgbClr val="893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480"/>
            <a:ext cx="16459200" cy="1645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hyperlink" Target="../OneDrive/Desktop/pedagogie/3AS/TP/TP%201/Reaction%20oxydoreduction%20entre%20les%20ions%20fer%20II%20et%20les%20ions%20permanganate.mp4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hyperlink" Target="../OneDrive/Desktop/pedagogie/3AS/TP/TP%201/2BAC%20EXP&#201;RIENCE%20D&#8217;UNE%20R&#201;ACTION%20CHIMIQUE%20LENTE%20.ACIDE%20OXALIQUE%20ET%20PERMANGANATE%20DE%20POTASSIUM.mp4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45.emf"/><Relationship Id="rId2" Type="http://schemas.openxmlformats.org/officeDocument/2006/relationships/hyperlink" Target="../OneDrive/Desktop/pedagogie/3AS/TP/TP%201/iodure%20de%20potassium%20vs%20nitrate%20de%20plomb%20(II).mp4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emf"/><Relationship Id="rId5" Type="http://schemas.openxmlformats.org/officeDocument/2006/relationships/hyperlink" Target="../OneDrive/Desktop/pedagogie/3AS/TP/TP%201/HCl%20)..mp4" TargetMode="External"/><Relationship Id="rId4" Type="http://schemas.openxmlformats.org/officeDocument/2006/relationships/image" Target="../media/image43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microsoft.com/office/2007/relationships/hdphoto" Target="../media/hdphoto1.wdp"/><Relationship Id="rId7" Type="http://schemas.openxmlformats.org/officeDocument/2006/relationships/image" Target="../media/image51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image" Target="../media/image57.emf"/><Relationship Id="rId7" Type="http://schemas.openxmlformats.org/officeDocument/2006/relationships/image" Target="../media/image61.emf"/><Relationship Id="rId12" Type="http://schemas.openxmlformats.org/officeDocument/2006/relationships/image" Target="../media/image66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emf"/><Relationship Id="rId11" Type="http://schemas.openxmlformats.org/officeDocument/2006/relationships/image" Target="../media/image65.emf"/><Relationship Id="rId5" Type="http://schemas.openxmlformats.org/officeDocument/2006/relationships/image" Target="../media/image59.emf"/><Relationship Id="rId10" Type="http://schemas.openxmlformats.org/officeDocument/2006/relationships/image" Target="../media/image64.emf"/><Relationship Id="rId4" Type="http://schemas.openxmlformats.org/officeDocument/2006/relationships/image" Target="../media/image58.emf"/><Relationship Id="rId9" Type="http://schemas.openxmlformats.org/officeDocument/2006/relationships/image" Target="../media/image6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image" Target="../media/image67.emf"/><Relationship Id="rId7" Type="http://schemas.openxmlformats.org/officeDocument/2006/relationships/image" Target="../media/image71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4.emf"/><Relationship Id="rId4" Type="http://schemas.openxmlformats.org/officeDocument/2006/relationships/image" Target="../media/image5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image" Target="../media/image75.emf"/><Relationship Id="rId7" Type="http://schemas.openxmlformats.org/officeDocument/2006/relationships/image" Target="../media/image79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emf"/><Relationship Id="rId5" Type="http://schemas.openxmlformats.org/officeDocument/2006/relationships/image" Target="../media/image77.emf"/><Relationship Id="rId10" Type="http://schemas.openxmlformats.org/officeDocument/2006/relationships/image" Target="../media/image81.emf"/><Relationship Id="rId4" Type="http://schemas.openxmlformats.org/officeDocument/2006/relationships/image" Target="../media/image76.emf"/><Relationship Id="rId9" Type="http://schemas.openxmlformats.org/officeDocument/2006/relationships/image" Target="../media/image6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3" Type="http://schemas.openxmlformats.org/officeDocument/2006/relationships/image" Target="../media/image48.emf"/><Relationship Id="rId7" Type="http://schemas.openxmlformats.org/officeDocument/2006/relationships/image" Target="../media/image86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emf"/><Relationship Id="rId5" Type="http://schemas.openxmlformats.org/officeDocument/2006/relationships/image" Target="../media/image84.emf"/><Relationship Id="rId4" Type="http://schemas.openxmlformats.org/officeDocument/2006/relationships/image" Target="../media/image8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90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emf"/><Relationship Id="rId5" Type="http://schemas.openxmlformats.org/officeDocument/2006/relationships/image" Target="../media/image89.emf"/><Relationship Id="rId4" Type="http://schemas.openxmlformats.org/officeDocument/2006/relationships/image" Target="../media/image56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3" Type="http://schemas.openxmlformats.org/officeDocument/2006/relationships/image" Target="../media/image48.emf"/><Relationship Id="rId7" Type="http://schemas.openxmlformats.org/officeDocument/2006/relationships/image" Target="../media/image95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emf"/><Relationship Id="rId5" Type="http://schemas.openxmlformats.org/officeDocument/2006/relationships/image" Target="../media/image93.emf"/><Relationship Id="rId4" Type="http://schemas.openxmlformats.org/officeDocument/2006/relationships/image" Target="../media/image9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8.emf"/><Relationship Id="rId4" Type="http://schemas.openxmlformats.org/officeDocument/2006/relationships/image" Target="../media/image56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emf"/><Relationship Id="rId3" Type="http://schemas.openxmlformats.org/officeDocument/2006/relationships/image" Target="../media/image99.emf"/><Relationship Id="rId7" Type="http://schemas.openxmlformats.org/officeDocument/2006/relationships/image" Target="../media/image103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2.emf"/><Relationship Id="rId5" Type="http://schemas.openxmlformats.org/officeDocument/2006/relationships/image" Target="../media/image101.emf"/><Relationship Id="rId4" Type="http://schemas.openxmlformats.org/officeDocument/2006/relationships/image" Target="../media/image100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emf"/><Relationship Id="rId3" Type="http://schemas.openxmlformats.org/officeDocument/2006/relationships/image" Target="../media/image106.emf"/><Relationship Id="rId7" Type="http://schemas.openxmlformats.org/officeDocument/2006/relationships/image" Target="../media/image110.emf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.emf"/><Relationship Id="rId5" Type="http://schemas.openxmlformats.org/officeDocument/2006/relationships/image" Target="../media/image108.emf"/><Relationship Id="rId4" Type="http://schemas.openxmlformats.org/officeDocument/2006/relationships/image" Target="../media/image10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990600" y="-11558"/>
            <a:ext cx="5513307" cy="735458"/>
          </a:xfrm>
          <a:prstGeom prst="rect">
            <a:avLst/>
          </a:prstGeom>
          <a:solidFill>
            <a:srgbClr val="893A9E"/>
          </a:solidFill>
        </p:spPr>
        <p:txBody>
          <a:bodyPr vert="horz" wrap="square" lIns="0" tIns="118745" rIns="0" bIns="0" rtlCol="0">
            <a:spAutoFit/>
          </a:bodyPr>
          <a:lstStyle/>
          <a:p>
            <a:pPr marR="43815" algn="r" rtl="1">
              <a:lnSpc>
                <a:spcPct val="100000"/>
              </a:lnSpc>
              <a:spcBef>
                <a:spcPts val="935"/>
              </a:spcBef>
            </a:pPr>
            <a:r>
              <a:rPr lang="ar-DZ" sz="4000" b="1" spc="8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Arabic"/>
                <a:cs typeface="Noto Sans Arabic"/>
              </a:rPr>
              <a:t>مؤسسة الدعم البيداغوجي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Arabic"/>
              <a:cs typeface="Noto Sans Arab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877801" y="66649"/>
            <a:ext cx="519120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00"/>
              </a:spcBef>
            </a:pPr>
            <a:r>
              <a:rPr lang="ar-DZ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Arabic"/>
                <a:cs typeface="Noto Sans Arabic"/>
              </a:rPr>
              <a:t>من تقديم الأستاذ: م. قيسي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Arabic"/>
              <a:cs typeface="Noto Sans Arab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3326" y="8813038"/>
            <a:ext cx="3928745" cy="1183005"/>
          </a:xfrm>
          <a:prstGeom prst="rect">
            <a:avLst/>
          </a:prstGeom>
        </p:spPr>
        <p:txBody>
          <a:bodyPr vert="horz" wrap="square" lIns="0" tIns="188595" rIns="0" bIns="0" rtlCol="0">
            <a:spAutoFit/>
          </a:bodyPr>
          <a:lstStyle/>
          <a:p>
            <a:pPr marL="325120">
              <a:lnSpc>
                <a:spcPct val="100000"/>
              </a:lnSpc>
              <a:spcBef>
                <a:spcPts val="1485"/>
              </a:spcBef>
            </a:pPr>
            <a:r>
              <a:rPr sz="2100" b="1" spc="-25" dirty="0">
                <a:solidFill>
                  <a:srgbClr val="FFFFFF"/>
                </a:solidFill>
                <a:latin typeface="Trebuchet MS"/>
                <a:cs typeface="Trebuchet MS"/>
              </a:rPr>
              <a:t>01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45"/>
              </a:spcBef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2025/2024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800" dirty="0">
                <a:solidFill>
                  <a:srgbClr val="FFFFFF"/>
                </a:solidFill>
                <a:latin typeface="Noto Sans Arabic"/>
                <a:cs typeface="Noto Sans Arabic"/>
              </a:rPr>
              <a:t>ﺔﻴﺳارﺪﻟا</a:t>
            </a:r>
            <a:r>
              <a:rPr sz="2800" spc="-30" dirty="0">
                <a:solidFill>
                  <a:srgbClr val="FFFFFF"/>
                </a:solidFill>
                <a:latin typeface="Noto Sans Arabic"/>
                <a:cs typeface="Noto Sans Arabic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Noto Sans Arabic"/>
                <a:cs typeface="Noto Sans Arabic"/>
              </a:rPr>
              <a:t>ﺔﻨﺴﻟا</a:t>
            </a:r>
            <a:endParaRPr sz="2800" dirty="0">
              <a:latin typeface="Noto Sans Arabic"/>
              <a:cs typeface="Noto Sans Arabic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D1A0B5-E1EB-453A-42CD-FAD64E38C98B}"/>
              </a:ext>
            </a:extLst>
          </p:cNvPr>
          <p:cNvSpPr/>
          <p:nvPr/>
        </p:nvSpPr>
        <p:spPr>
          <a:xfrm>
            <a:off x="1375687" y="3512284"/>
            <a:ext cx="15536626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100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التحولات السريعة و التحولات البطيئة</a:t>
            </a:r>
            <a:endParaRPr lang="fr-FR" sz="10000" b="1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9FE27E-C97D-F206-6C28-9DFA5EB232F4}"/>
              </a:ext>
            </a:extLst>
          </p:cNvPr>
          <p:cNvSpPr/>
          <p:nvPr/>
        </p:nvSpPr>
        <p:spPr>
          <a:xfrm>
            <a:off x="8305800" y="1367840"/>
            <a:ext cx="950292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10000" b="1" u="sng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النشاط التطبيقي رقم 1</a:t>
            </a:r>
            <a:endParaRPr lang="fr-FR" sz="10000" b="1" u="sng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26AA8B-D338-92AF-5BCB-EB7B2546BAF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190500"/>
            <a:ext cx="18288000" cy="350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A5F432-EEA0-9E60-2776-959FC1244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9800" y="3848100"/>
            <a:ext cx="4413142" cy="6934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9443DE-2BD2-0C37-6C41-7443745E4C0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0287000" y="4709158"/>
            <a:ext cx="7001359" cy="53873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4D5DB5-BDAB-DAC1-9DB4-C2957900D9B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3810000" y="4655304"/>
            <a:ext cx="5101525" cy="445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7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hlinkClick r:id="rId2" action="ppaction://hlinkfile"/>
            <a:extLst>
              <a:ext uri="{FF2B5EF4-FFF2-40B4-BE49-F238E27FC236}">
                <a16:creationId xmlns:a16="http://schemas.microsoft.com/office/drawing/2014/main" id="{A178EB51-7162-762A-2F3E-8154D3AFF8F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316200" y="266700"/>
            <a:ext cx="2727702" cy="11891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47D6A9-2881-89E1-953A-D1A1FCBC994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457201" y="2781300"/>
            <a:ext cx="1756384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file"/>
            <a:extLst>
              <a:ext uri="{FF2B5EF4-FFF2-40B4-BE49-F238E27FC236}">
                <a16:creationId xmlns:a16="http://schemas.microsoft.com/office/drawing/2014/main" id="{B9C1DA28-CBDB-1738-06A6-09AF65F96E9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163800" y="419100"/>
            <a:ext cx="2483177" cy="9233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D5621B-22CE-E56C-E177-EA572315420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457200" y="1868501"/>
            <a:ext cx="17525999" cy="472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0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hlinkClick r:id="rId2" action="ppaction://hlinkfile"/>
            <a:extLst>
              <a:ext uri="{FF2B5EF4-FFF2-40B4-BE49-F238E27FC236}">
                <a16:creationId xmlns:a16="http://schemas.microsoft.com/office/drawing/2014/main" id="{58929DC0-3AFD-6931-E428-6C838A01441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6002000" y="419100"/>
            <a:ext cx="1850756" cy="8646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8D0E64-29A8-0B05-B73F-9B4AE3C79D7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533400" y="1562100"/>
            <a:ext cx="17310063" cy="2624738"/>
          </a:xfrm>
          <a:prstGeom prst="rect">
            <a:avLst/>
          </a:prstGeom>
        </p:spPr>
      </p:pic>
      <p:pic>
        <p:nvPicPr>
          <p:cNvPr id="9" name="Image 8">
            <a:hlinkClick r:id="rId5" action="ppaction://hlinkfile"/>
            <a:extLst>
              <a:ext uri="{FF2B5EF4-FFF2-40B4-BE49-F238E27FC236}">
                <a16:creationId xmlns:a16="http://schemas.microsoft.com/office/drawing/2014/main" id="{3F35FB1C-FECF-5439-B955-B7F22268E4FF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5881147" y="4714154"/>
            <a:ext cx="2001346" cy="8586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9BA0E1D-89C2-930D-B4FC-7A1DD8EA26FD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685800" y="6100160"/>
            <a:ext cx="17124209" cy="353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0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DDDC1EC-EEC7-C044-9F37-128D89F6F80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200400" y="571500"/>
            <a:ext cx="12649200" cy="92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66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D20ECB6-ED6B-AC02-CB91-3C7E59B5A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0800" y="342900"/>
            <a:ext cx="4765464" cy="13954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F2CE7F-A94B-CC80-87D4-2F62CAB00EE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287000" y="2171700"/>
            <a:ext cx="7357685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675184-7FC1-67EA-CB38-FF2513D026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4000500"/>
            <a:ext cx="6060864" cy="375006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95A896-E590-1B24-7086-75A10695A63D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2633814" y="5079147"/>
            <a:ext cx="5010871" cy="2045554"/>
          </a:xfrm>
          <a:prstGeom prst="rect">
            <a:avLst/>
          </a:prstGeom>
        </p:spPr>
      </p:pic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40932E-6813-AA1C-C51D-278E0A8F7F51}"/>
              </a:ext>
            </a:extLst>
          </p:cNvPr>
          <p:cNvSpPr/>
          <p:nvPr/>
        </p:nvSpPr>
        <p:spPr>
          <a:xfrm>
            <a:off x="9992856" y="5875534"/>
            <a:ext cx="2640957" cy="902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FF54F9F-E15F-E9AF-C6F4-4598E4208B21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76200" y="6831876"/>
            <a:ext cx="3990981" cy="1837385"/>
          </a:xfrm>
          <a:prstGeom prst="rect">
            <a:avLst/>
          </a:prstGeom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37A48E85-E24D-93B6-FEC1-780862EC5F07}"/>
              </a:ext>
            </a:extLst>
          </p:cNvPr>
          <p:cNvSpPr/>
          <p:nvPr/>
        </p:nvSpPr>
        <p:spPr>
          <a:xfrm>
            <a:off x="4067181" y="6831876"/>
            <a:ext cx="2638419" cy="7020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F96DE3A-9A62-8FD5-EBA6-6AF44EB87CA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035881" y="97573"/>
            <a:ext cx="2222382" cy="96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1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DDB14C2-BA25-FE75-FB86-CF349F87526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353800" y="419100"/>
            <a:ext cx="6455529" cy="838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4EBAE4-2419-E243-99E7-E3C9C6B92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781300"/>
            <a:ext cx="4191000" cy="39633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5A075A-2AE7-2142-106C-4A63F5C9F75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5791200" y="3176239"/>
            <a:ext cx="11366474" cy="317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8368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F570D0-D542-B6AF-2D53-28EC2C97BB1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30000" y="266700"/>
            <a:ext cx="6460208" cy="9144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FC429B-49D4-6023-40B8-3EB6B3F1018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577593" y="3202002"/>
            <a:ext cx="7312615" cy="85676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47C1B2A-5BD7-D2F4-BA04-C083B2C9233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0577593" y="4475630"/>
            <a:ext cx="6204641" cy="6678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4881610-D195-35D9-2112-42C55206AA62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0577593" y="5560360"/>
            <a:ext cx="6204641" cy="66787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90868B-ACA6-7D86-FE01-7964B630FC96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0577593" y="6819900"/>
            <a:ext cx="6204641" cy="66787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FEB90A-1F50-6D8C-94BD-40FA5EFA9D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8400" y="4598893"/>
            <a:ext cx="6705600" cy="66787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33C26B5-83EE-4C3D-DA6C-88155848CC1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438400" y="5532887"/>
            <a:ext cx="6884952" cy="667869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21A03E6-D27C-B03C-B9FD-E7B848213717}"/>
              </a:ext>
            </a:extLst>
          </p:cNvPr>
          <p:cNvCxnSpPr/>
          <p:nvPr/>
        </p:nvCxnSpPr>
        <p:spPr>
          <a:xfrm flipH="1">
            <a:off x="1143000" y="6515100"/>
            <a:ext cx="9067800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3B3A4126-124A-4FCD-D68F-07FFDEF0A3BB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1953890" y="6829445"/>
            <a:ext cx="7913933" cy="93399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B9CB045-6578-B842-1CD5-DE0D86637FB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4807" y="4598893"/>
            <a:ext cx="808843" cy="61824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08E822C-3EAE-C27F-A42D-C7FE41AD2FB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3579" y="5531481"/>
            <a:ext cx="715560" cy="591289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7922A76-6060-7641-F642-FD5BFAEAFAFB}"/>
              </a:ext>
            </a:extLst>
          </p:cNvPr>
          <p:cNvSpPr txBox="1"/>
          <p:nvPr/>
        </p:nvSpPr>
        <p:spPr>
          <a:xfrm>
            <a:off x="1532094" y="2237399"/>
            <a:ext cx="9067801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بما أن التفاعل سريع أي آني فلا يمكن متابعته زمنيا.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A54091E-00F0-86F7-81D1-98D29411F5E0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3308768" y="1331377"/>
            <a:ext cx="13804064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0F2CE7F-A94B-CC80-87D4-2F62CAB00EE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22557" y="371108"/>
            <a:ext cx="7357685" cy="9906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1EB7A3-4B68-A6D8-7F76-629CEF9F4D7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468600" y="212271"/>
            <a:ext cx="2541726" cy="8926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FAC938-8C17-6274-1F60-EE593358F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1" y="1562100"/>
            <a:ext cx="5485108" cy="4608053"/>
          </a:xfrm>
          <a:prstGeom prst="rect">
            <a:avLst/>
          </a:prstGeom>
        </p:spPr>
      </p:pic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40932E-6813-AA1C-C51D-278E0A8F7F51}"/>
              </a:ext>
            </a:extLst>
          </p:cNvPr>
          <p:cNvSpPr/>
          <p:nvPr/>
        </p:nvSpPr>
        <p:spPr>
          <a:xfrm>
            <a:off x="11201400" y="3468626"/>
            <a:ext cx="2640957" cy="902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37A48E85-E24D-93B6-FEC1-780862EC5F07}"/>
              </a:ext>
            </a:extLst>
          </p:cNvPr>
          <p:cNvSpPr/>
          <p:nvPr/>
        </p:nvSpPr>
        <p:spPr>
          <a:xfrm>
            <a:off x="5310191" y="4934684"/>
            <a:ext cx="2638419" cy="7020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9DBD722-6FC9-EB68-9668-CF0FBE4D07D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2954001" y="2724884"/>
            <a:ext cx="4945762" cy="18733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644A45-6DDC-D21D-6DE0-6953AA6FFB8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621142" y="4092135"/>
            <a:ext cx="4689049" cy="244274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187EA9-42A5-D5A6-188B-962DBE3579DF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5732365" y="6322450"/>
            <a:ext cx="8072821" cy="9025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16E272B-2F3B-60A3-8DE6-9322B0F5A5B4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contrast="40000"/>
          </a:blip>
          <a:stretch>
            <a:fillRect/>
          </a:stretch>
        </p:blipFill>
        <p:spPr>
          <a:xfrm>
            <a:off x="2667000" y="7360940"/>
            <a:ext cx="13639800" cy="254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6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DDB14C2-BA25-FE75-FB86-CF349F87526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1353800" y="419100"/>
            <a:ext cx="6455529" cy="8382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68E1BC-6236-E5CD-5CBD-52E0E9F7F08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427754" y="1907477"/>
            <a:ext cx="17432487" cy="17590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9D9A5C-6BC0-958B-271D-7BDEA61EC9E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1218044" y="6063578"/>
            <a:ext cx="6460208" cy="9144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76539-6C9C-6371-4C47-92D4D1B3F572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594877" y="7810500"/>
            <a:ext cx="17098243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96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30D8239-7335-9F7E-F4A0-300584EA26D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0744200" y="266700"/>
            <a:ext cx="7312615" cy="8567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A22C29-A4CA-F1FF-08A0-BDDF35AE5ED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0287000" y="2610324"/>
            <a:ext cx="7296247" cy="8567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194594-CBD1-199D-CAEF-8EEBF308AEE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733099" y="2621467"/>
            <a:ext cx="7304981" cy="85676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4AED425-F882-305D-A2A3-A27B5D0FE4B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0298151" y="4210524"/>
            <a:ext cx="7151649" cy="85676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85AA9F-6AE3-7EFE-16A4-D30E6FB0646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967337" y="4217030"/>
            <a:ext cx="9091063" cy="85676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73276E-C31D-E64A-D641-9AC67720965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2649200" y="5992860"/>
            <a:ext cx="3993723" cy="85676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4EEDFA-686D-326F-886E-E73AFE8D801B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536149" y="6039333"/>
            <a:ext cx="10696414" cy="856767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A259610-A9FD-2372-6135-47A7A5D00C8A}"/>
              </a:ext>
            </a:extLst>
          </p:cNvPr>
          <p:cNvCxnSpPr/>
          <p:nvPr/>
        </p:nvCxnSpPr>
        <p:spPr>
          <a:xfrm flipH="1">
            <a:off x="967337" y="5505924"/>
            <a:ext cx="9067800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EF748F0D-2DA2-D9B5-16E7-BD3D4D3273C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9796" y="2740729"/>
            <a:ext cx="808843" cy="61824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3FBC7B-AB4A-C1DD-4F0E-2A83AD800DA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665" y="4362924"/>
            <a:ext cx="80253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76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1E7B359-C6FF-5932-217C-8B2DDCC531B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306800" y="125451"/>
            <a:ext cx="1773265" cy="73265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5041C0-5C52-DDB3-DCA3-FA597A38759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0287000" y="1028700"/>
            <a:ext cx="7357685" cy="990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EC51A3-F70D-B3C2-9B8B-DA9C845F9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0010" y="4033371"/>
            <a:ext cx="2018654" cy="31137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627B33-31D1-1190-D71B-C8985F26BE13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2827149" y="2189898"/>
            <a:ext cx="5252916" cy="1843473"/>
          </a:xfrm>
          <a:prstGeom prst="rect">
            <a:avLst/>
          </a:prstGeom>
        </p:spPr>
      </p:pic>
      <p:sp>
        <p:nvSpPr>
          <p:cNvPr id="9" name="Flèche : angle droit 8">
            <a:extLst>
              <a:ext uri="{FF2B5EF4-FFF2-40B4-BE49-F238E27FC236}">
                <a16:creationId xmlns:a16="http://schemas.microsoft.com/office/drawing/2014/main" id="{E333DEB0-41AE-B881-D4AB-2D7477F2644B}"/>
              </a:ext>
            </a:extLst>
          </p:cNvPr>
          <p:cNvSpPr/>
          <p:nvPr/>
        </p:nvSpPr>
        <p:spPr>
          <a:xfrm rot="10800000">
            <a:off x="10820400" y="2639760"/>
            <a:ext cx="2018654" cy="1422669"/>
          </a:xfrm>
          <a:prstGeom prst="bentUpArrow">
            <a:avLst>
              <a:gd name="adj1" fmla="val 25000"/>
              <a:gd name="adj2" fmla="val 34406"/>
              <a:gd name="adj3" fmla="val 4381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09FAFD6-06AA-9FB3-430B-F3DC2A06FFE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3258800" y="5143500"/>
            <a:ext cx="4785953" cy="1843473"/>
          </a:xfrm>
          <a:prstGeom prst="rect">
            <a:avLst/>
          </a:prstGeom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F64F5A0-0992-E229-C72B-8CF9EE0B06B7}"/>
              </a:ext>
            </a:extLst>
          </p:cNvPr>
          <p:cNvSpPr/>
          <p:nvPr/>
        </p:nvSpPr>
        <p:spPr>
          <a:xfrm>
            <a:off x="11734800" y="5829300"/>
            <a:ext cx="1524000" cy="7620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4A59E17F-0FCC-5890-E689-4B141CD68502}"/>
              </a:ext>
            </a:extLst>
          </p:cNvPr>
          <p:cNvSpPr/>
          <p:nvPr/>
        </p:nvSpPr>
        <p:spPr>
          <a:xfrm>
            <a:off x="6948846" y="4601625"/>
            <a:ext cx="3304699" cy="200361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29BD5C3-8315-7A51-911C-97B28DC4E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5120" y="3843898"/>
            <a:ext cx="2018653" cy="331529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1979A9D-7C20-9B4E-36B7-098619006C02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0" y="4601625"/>
            <a:ext cx="3733800" cy="2003614"/>
          </a:xfrm>
          <a:prstGeom prst="rect">
            <a:avLst/>
          </a:prstGeom>
        </p:spPr>
      </p:pic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86AE3F84-B1FC-ADC9-3637-44884A74869E}"/>
              </a:ext>
            </a:extLst>
          </p:cNvPr>
          <p:cNvSpPr/>
          <p:nvPr/>
        </p:nvSpPr>
        <p:spPr>
          <a:xfrm rot="10800000">
            <a:off x="3528998" y="5209242"/>
            <a:ext cx="1524000" cy="7620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94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DD0945C-2134-63CB-722B-14B016D9F87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590800" y="1638300"/>
            <a:ext cx="14249418" cy="838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FFE2E3-832D-404A-B50D-DC55D900ED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1353800" y="419100"/>
            <a:ext cx="6455529" cy="838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FBD9F7-7E45-64A9-EA6E-531ED9C59D5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1353800" y="2971800"/>
            <a:ext cx="6460208" cy="914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256EDC-6E80-1E51-11F5-07B2ABDC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6109992" y="4191000"/>
            <a:ext cx="10720933" cy="8382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96475D2-398B-C304-7150-843F130BB549}"/>
              </a:ext>
            </a:extLst>
          </p:cNvPr>
          <p:cNvSpPr txBox="1"/>
          <p:nvPr/>
        </p:nvSpPr>
        <p:spPr>
          <a:xfrm>
            <a:off x="2419384" y="5600700"/>
            <a:ext cx="9067801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بما أن التفاعل سريع أي آني فلا يمكن متابعته زمنيا.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427F1D-F9C8-F298-80EF-A952CA5B2B8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0476270" y="7279689"/>
            <a:ext cx="7312615" cy="85676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FB3CA8-6F94-C636-C43A-482D7D565BE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094270" y="8575089"/>
            <a:ext cx="12932475" cy="85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83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F810B82-89A2-BE99-3912-206C2B4F963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5938616" y="190500"/>
            <a:ext cx="2080748" cy="914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24C8CF-6D77-15FA-3786-EB647DBE2B5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7787132" y="723900"/>
            <a:ext cx="7357685" cy="9906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89A671-3EE0-2BB9-DB4D-8130DAB5372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2420600" y="3543299"/>
            <a:ext cx="3915478" cy="198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95F4A5-69E1-F662-3731-31353CB22F15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304800" y="4959345"/>
            <a:ext cx="5093775" cy="198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DAA80B-4C2B-A4C0-5F16-8129303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contrast="40000"/>
          </a:blip>
          <a:stretch>
            <a:fillRect/>
          </a:stretch>
        </p:blipFill>
        <p:spPr>
          <a:xfrm>
            <a:off x="6049565" y="1790700"/>
            <a:ext cx="5416410" cy="4534860"/>
          </a:xfrm>
          <a:prstGeom prst="rect">
            <a:avLst/>
          </a:prstGeom>
        </p:spPr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C1434A67-FBBF-983D-60E3-DA82CFBDC622}"/>
              </a:ext>
            </a:extLst>
          </p:cNvPr>
          <p:cNvSpPr/>
          <p:nvPr/>
        </p:nvSpPr>
        <p:spPr>
          <a:xfrm>
            <a:off x="10513475" y="4076155"/>
            <a:ext cx="1905000" cy="9144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766B3456-3EE4-B6EF-CE2F-25E726DE7287}"/>
              </a:ext>
            </a:extLst>
          </p:cNvPr>
          <p:cNvSpPr/>
          <p:nvPr/>
        </p:nvSpPr>
        <p:spPr>
          <a:xfrm>
            <a:off x="5323540" y="5067299"/>
            <a:ext cx="1763060" cy="838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2025E75-AB9C-DDF5-A228-91E0DCEBD51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0889307" y="6401760"/>
            <a:ext cx="7165369" cy="103395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5727449-EAA1-4BE4-D22A-79E9EEE521EC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contrast="40000"/>
          </a:blip>
          <a:stretch>
            <a:fillRect/>
          </a:stretch>
        </p:blipFill>
        <p:spPr>
          <a:xfrm>
            <a:off x="2354329" y="7642180"/>
            <a:ext cx="10865605" cy="244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3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AECF488-866B-C35A-AFCC-EACDCEDC24E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1353800" y="419100"/>
            <a:ext cx="6455529" cy="838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7FBBC2-B405-B7CC-9886-3E1CA851F58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990600" y="1714500"/>
            <a:ext cx="16338019" cy="1600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8E0BB4-E088-A056-9D87-3EA09F21AB2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1377961" y="6515101"/>
            <a:ext cx="6460208" cy="914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3B9F0A-E8AF-9F89-3C17-CADE608205C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4343400" y="7834810"/>
            <a:ext cx="11456541" cy="83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6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9221265-B2FB-7B40-211E-23082616799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0668000" y="419100"/>
            <a:ext cx="7312615" cy="8567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D8E79A-BEE5-E514-6686-58B51236231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1430000" y="2095500"/>
            <a:ext cx="6108482" cy="8567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F54176-9B45-91D8-B8CB-2301A45BBBD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828800" y="2103863"/>
            <a:ext cx="8311136" cy="8567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7D85EB-4916-6D97-93C7-95096AEE986B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1430001" y="4286732"/>
            <a:ext cx="6076886" cy="85676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39EA26-1897-85A7-9377-B1B96C39B38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990600" y="4286733"/>
            <a:ext cx="9984327" cy="85676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286DE5-BCF3-A9AC-77C5-B4963B8DBE55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1812985" y="5829300"/>
            <a:ext cx="5310918" cy="99320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D62989-2ED3-7257-A5F9-94B0D64B136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164097" y="5904239"/>
            <a:ext cx="9984326" cy="843323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6910A01-23A6-53DE-9988-A3BB495609DE}"/>
              </a:ext>
            </a:extLst>
          </p:cNvPr>
          <p:cNvCxnSpPr>
            <a:cxnSpLocks/>
          </p:cNvCxnSpPr>
          <p:nvPr/>
        </p:nvCxnSpPr>
        <p:spPr>
          <a:xfrm flipH="1">
            <a:off x="967337" y="5524500"/>
            <a:ext cx="10462663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15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08067F3-A976-3CDE-A659-6FCA97E6753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7696200" y="495300"/>
            <a:ext cx="9955076" cy="89262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C63866-A914-4F3A-0FA3-4CC4D8E2E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0" y="1714500"/>
            <a:ext cx="4664096" cy="64481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328FD1-74C7-F3E9-20F3-C497C3889A2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278023" y="2551082"/>
            <a:ext cx="15273273" cy="274481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104962-7CE4-4B9F-A3C3-FC2A763D67E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8630486" y="5487663"/>
            <a:ext cx="8843853" cy="9713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50CA55-59F0-0928-E2B8-1AE17887365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353518" y="6653605"/>
            <a:ext cx="15580963" cy="9713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8FEDCB6-1697-98EF-7E95-296007A1FFE9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362812" y="7816759"/>
            <a:ext cx="15580963" cy="97139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F86913-5B1B-2348-759A-AEC80E2DBB2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3792200" y="8979913"/>
            <a:ext cx="3108827" cy="81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984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1501</TotalTime>
  <Words>46</Words>
  <Application>Microsoft Office PowerPoint</Application>
  <PresentationFormat>Personnalisé</PresentationFormat>
  <Paragraphs>8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Calibri</vt:lpstr>
      <vt:lpstr>Noto Sans Arabic</vt:lpstr>
      <vt:lpstr>Trebuchet MS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من تقديم الأستاذ م, قيسي</dc:title>
  <dc:creator>Mounir Kissi</dc:creator>
  <cp:keywords>DAGSmoI2g9E,BAFbdPxoklg</cp:keywords>
  <cp:lastModifiedBy>mounir kissi</cp:lastModifiedBy>
  <cp:revision>2</cp:revision>
  <dcterms:created xsi:type="dcterms:W3CDTF">2024-10-04T10:53:10Z</dcterms:created>
  <dcterms:modified xsi:type="dcterms:W3CDTF">2024-10-06T16:52:11Z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2024-10-04T00:00:00Z</vt:filetime>
  </property>
  <property fmtid="{D5CDD505-2E9C-101B-9397-08002B2CF9AE}" pid="3" name="Creator">
    <vt:lpwstr>Canva</vt:lpwstr>
  </property>
  <property fmtid="{D5CDD505-2E9C-101B-9397-08002B2CF9AE}" pid="4" name="LastSaved">
    <vt:filetime>2024-10-04T00:00:00Z</vt:filetime>
  </property>
  <property fmtid="{D5CDD505-2E9C-101B-9397-08002B2CF9AE}" pid="5" name="Producer">
    <vt:lpwstr>3-Heights(TM) PDF Security Shell 4.8.25.2 (http://www.pdf-tools.com)</vt:lpwstr>
  </property>
</Properties>
</file>